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9" r:id="rId2"/>
    <p:sldId id="261" r:id="rId3"/>
    <p:sldId id="279" r:id="rId4"/>
    <p:sldId id="278" r:id="rId5"/>
    <p:sldId id="264" r:id="rId6"/>
    <p:sldId id="274" r:id="rId7"/>
    <p:sldId id="276" r:id="rId8"/>
    <p:sldId id="277" r:id="rId9"/>
    <p:sldId id="262" r:id="rId10"/>
    <p:sldId id="259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/aTTPs6aLzPBvMvztTSkQ==" hashData="G7xo+beoJzHFcFEpA4BSvShmyr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6415497D-E381-474C-850B-2607650B872A}" type="datetimeFigureOut">
              <a:rPr lang="fr-FR" smtClean="0"/>
              <a:t>31/03/2017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9F234904-A65B-4A20-9B44-DAB6F0814C77}" type="slidenum">
              <a:rPr lang="fr-FR" smtClean="0"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gif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ésultat de recherche d'images pour &quot;as de coeu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3" name="Picture 2" descr="Résultat d’images pour gif jeux de cart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ésultat d’images pour gif livre de prière la bibl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39" y="2564904"/>
            <a:ext cx="6038850" cy="369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785824" y="2967335"/>
            <a:ext cx="5572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LE JEU DE CARTES</a:t>
            </a:r>
            <a:endParaRPr lang="fr-F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580112" y="6453336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CHRYS@CK</a:t>
            </a:r>
            <a:endParaRPr lang="fr-FR" sz="1400" b="1" i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La Bible avec un le jeux de  carte1_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2" name="Picture 12" descr="Résultat d’images pour gifs cartes a joue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179512" y="332656"/>
            <a:ext cx="47525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Mesdames messieurs, ce jeu de cartes, c'est ma </a:t>
            </a:r>
            <a:endParaRPr lang="fr-FR" b="1" i="1" dirty="0" smtClean="0">
              <a:solidFill>
                <a:schemeClr val="bg1"/>
              </a:solidFill>
            </a:endParaRPr>
          </a:p>
          <a:p>
            <a:endParaRPr lang="fr-FR" b="1" i="1" dirty="0" smtClean="0">
              <a:solidFill>
                <a:schemeClr val="bg1"/>
              </a:solidFill>
            </a:endParaRPr>
          </a:p>
          <a:p>
            <a:r>
              <a:rPr lang="fr-FR" b="1" i="1" dirty="0" smtClean="0">
                <a:solidFill>
                  <a:schemeClr val="bg1"/>
                </a:solidFill>
              </a:rPr>
              <a:t>bible </a:t>
            </a:r>
            <a:r>
              <a:rPr lang="fr-FR" b="1" i="1" dirty="0">
                <a:solidFill>
                  <a:schemeClr val="bg1"/>
                </a:solidFill>
              </a:rPr>
              <a:t>et mon livre de </a:t>
            </a:r>
            <a:r>
              <a:rPr lang="fr-FR" b="1" i="1" dirty="0" smtClean="0">
                <a:solidFill>
                  <a:schemeClr val="bg1"/>
                </a:solidFill>
              </a:rPr>
              <a:t>prières . OH Je </a:t>
            </a:r>
            <a:r>
              <a:rPr lang="fr-FR" b="1" i="1" dirty="0">
                <a:solidFill>
                  <a:schemeClr val="bg1"/>
                </a:solidFill>
              </a:rPr>
              <a:t>sais ça peut </a:t>
            </a:r>
            <a:r>
              <a:rPr lang="fr-FR" b="1" i="1" dirty="0" smtClean="0">
                <a:solidFill>
                  <a:schemeClr val="bg1"/>
                </a:solidFill>
              </a:rPr>
              <a:t>vous  </a:t>
            </a:r>
            <a:r>
              <a:rPr lang="fr-FR" b="1" i="1" dirty="0">
                <a:solidFill>
                  <a:schemeClr val="bg1"/>
                </a:solidFill>
              </a:rPr>
              <a:t>paraître bizarre mais quand je regarde </a:t>
            </a:r>
            <a:r>
              <a:rPr lang="fr-FR" b="1" i="1" dirty="0" smtClean="0">
                <a:solidFill>
                  <a:schemeClr val="bg1"/>
                </a:solidFill>
              </a:rPr>
              <a:t>l‘AS,</a:t>
            </a:r>
          </a:p>
          <a:p>
            <a:endParaRPr lang="fr-FR" b="1" i="1" dirty="0" smtClean="0">
              <a:solidFill>
                <a:schemeClr val="bg1"/>
              </a:solidFill>
            </a:endParaRPr>
          </a:p>
          <a:p>
            <a:r>
              <a:rPr lang="fr-FR" b="1" i="1" dirty="0" smtClean="0">
                <a:solidFill>
                  <a:schemeClr val="bg1"/>
                </a:solidFill>
              </a:rPr>
              <a:t> </a:t>
            </a:r>
            <a:r>
              <a:rPr lang="fr-FR" b="1" i="1" dirty="0">
                <a:solidFill>
                  <a:schemeClr val="bg1"/>
                </a:solidFill>
              </a:rPr>
              <a:t>il me rappelle que nous n'avons qu'un seul dieu</a:t>
            </a:r>
          </a:p>
        </p:txBody>
      </p:sp>
      <p:pic>
        <p:nvPicPr>
          <p:cNvPr id="10254" name="Picture 14" descr="Résultat de recherche d'images pour &quot;5 de coeur carte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98925"/>
            <a:ext cx="459879" cy="555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196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8490">
            <a:off x="1467880" y="3563886"/>
            <a:ext cx="13525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04928">
            <a:off x="822544" y="3789333"/>
            <a:ext cx="1343025" cy="18669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https://upload.wikimedia.org/wikipedia/commons/thumb/4/4f/Trinit%C3%A9_Grandes_Heures_Anne_de_Bretagne.jpg/800px-Trinit%C3%A9_Grandes_Heures_Anne_de_Bretagn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-322215"/>
            <a:ext cx="5343525" cy="752551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7" descr="Résultat de recherche d'images pour &quot;l'ancien et nouveau testament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sp>
        <p:nvSpPr>
          <p:cNvPr id="3" name="AutoShape 9" descr="Résultat de recherche d'images pour &quot;l'ancien et nouveau testament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2059" name="Picture 11" descr="Résultat de recherche d'images pour &quot;l'ancien et nouveau testament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492" y="2922289"/>
            <a:ext cx="1310459" cy="1301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07975" y="404664"/>
            <a:ext cx="36723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Quand je vois le 2 je me souviens que la Bible est divisée en 2 parties : l'ancien et le nouveau testament</a:t>
            </a:r>
            <a:r>
              <a:rPr lang="fr-FR" b="1" i="1" dirty="0" smtClean="0"/>
              <a:t>.</a:t>
            </a:r>
          </a:p>
          <a:p>
            <a:endParaRPr lang="fr-FR" b="1" i="1" dirty="0"/>
          </a:p>
          <a:p>
            <a:endParaRPr lang="fr-FR" b="1" i="1" dirty="0"/>
          </a:p>
          <a:p>
            <a:r>
              <a:rPr lang="fr-FR" b="1" i="1" dirty="0"/>
              <a:t>Quand je </a:t>
            </a:r>
            <a:r>
              <a:rPr lang="fr-FR" b="1" i="1" dirty="0" smtClean="0"/>
              <a:t>regarde </a:t>
            </a:r>
            <a:r>
              <a:rPr lang="fr-FR" b="1" i="1" dirty="0"/>
              <a:t>le 3, je </a:t>
            </a:r>
            <a:r>
              <a:rPr lang="fr-FR" b="1" i="1" dirty="0" smtClean="0"/>
              <a:t>pense </a:t>
            </a:r>
            <a:r>
              <a:rPr lang="fr-FR" b="1" i="1" dirty="0"/>
              <a:t>au père, au fils et au saint esprit.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98340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"/>
            <a:ext cx="5220072" cy="685295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://architecture.relig.free.fr/images/saints/marc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171400"/>
            <a:ext cx="1571625" cy="3810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architecture.relig.free.fr/images/saints/matthieu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921" y="-255271"/>
            <a:ext cx="1390650" cy="3810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architecture.relig.free.fr/images/saints/luc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-243408"/>
            <a:ext cx="1724025" cy="3810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architecture.relig.free.fr/images/saints/jean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-56403"/>
            <a:ext cx="1304925" cy="3810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ésultat d’images pour gif quatre de coeur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388" y="2060848"/>
            <a:ext cx="771525" cy="1104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576" y="4509120"/>
            <a:ext cx="12858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23528" y="764704"/>
            <a:ext cx="37444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Quand je vois le 4 je songe aux 4 disciples qui prêchèrent la bonne parole. Il y avait Mathieu, Marc, Luc et Jean.</a:t>
            </a:r>
          </a:p>
          <a:p>
            <a:endParaRPr lang="fr-FR" b="1" i="1" dirty="0"/>
          </a:p>
          <a:p>
            <a:endParaRPr lang="fr-FR" b="1" i="1" dirty="0"/>
          </a:p>
          <a:p>
            <a:endParaRPr lang="fr-FR" b="1" i="1" dirty="0"/>
          </a:p>
          <a:p>
            <a:endParaRPr lang="fr-FR" b="1" i="1" dirty="0"/>
          </a:p>
          <a:p>
            <a:endParaRPr lang="fr-FR" b="1" i="1" dirty="0"/>
          </a:p>
          <a:p>
            <a:r>
              <a:rPr lang="fr-FR" b="1" i="1" dirty="0"/>
              <a:t>Quand je vois le 5 je </a:t>
            </a:r>
            <a:r>
              <a:rPr lang="fr-FR" b="1" i="1" dirty="0" smtClean="0"/>
              <a:t>songe</a:t>
            </a:r>
            <a:r>
              <a:rPr lang="fr-FR" b="1" i="1" dirty="0" smtClean="0"/>
              <a:t> </a:t>
            </a:r>
            <a:r>
              <a:rPr lang="fr-FR" b="1" i="1" dirty="0"/>
              <a:t>aux 5 vierges qui coupaient les mèches de leur lampe.</a:t>
            </a:r>
          </a:p>
          <a:p>
            <a:endParaRPr lang="fr-FR" b="1" i="1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544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associé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675" y="604"/>
            <a:ext cx="6029325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404664"/>
            <a:ext cx="338437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Quand je regarde le 6 je me souviens que Dieu a eu besoin de 6 jours pour </a:t>
            </a:r>
            <a:r>
              <a:rPr lang="fr-FR" b="1" i="1" dirty="0" smtClean="0"/>
              <a:t>faire</a:t>
            </a:r>
            <a:r>
              <a:rPr lang="fr-FR" b="1" i="1" dirty="0" smtClean="0"/>
              <a:t> </a:t>
            </a:r>
            <a:r>
              <a:rPr lang="fr-FR" b="1" i="1" dirty="0"/>
              <a:t>le ciel et la terre</a:t>
            </a:r>
            <a:r>
              <a:rPr lang="fr-FR" b="1" i="1" dirty="0" smtClean="0"/>
              <a:t>.</a:t>
            </a:r>
          </a:p>
          <a:p>
            <a:endParaRPr lang="fr-FR" b="1" i="1" dirty="0"/>
          </a:p>
          <a:p>
            <a:endParaRPr lang="fr-FR" b="1" i="1" dirty="0" smtClean="0"/>
          </a:p>
          <a:p>
            <a:endParaRPr lang="fr-FR" b="1" i="1" dirty="0"/>
          </a:p>
          <a:p>
            <a:endParaRPr lang="fr-FR" b="1" i="1" dirty="0" smtClean="0"/>
          </a:p>
          <a:p>
            <a:endParaRPr lang="fr-FR" b="1" i="1" dirty="0" smtClean="0"/>
          </a:p>
          <a:p>
            <a:endParaRPr lang="fr-FR" b="1" i="1" dirty="0"/>
          </a:p>
          <a:p>
            <a:endParaRPr lang="fr-FR" b="1" i="1" dirty="0" smtClean="0"/>
          </a:p>
          <a:p>
            <a:endParaRPr lang="fr-FR" b="1" i="1" dirty="0"/>
          </a:p>
          <a:p>
            <a:r>
              <a:rPr lang="fr-FR" b="1" i="1" dirty="0"/>
              <a:t>Le 7 me </a:t>
            </a:r>
            <a:r>
              <a:rPr lang="fr-FR" b="1" i="1" dirty="0" smtClean="0"/>
              <a:t>ramène  </a:t>
            </a:r>
            <a:r>
              <a:rPr lang="fr-FR" b="1" i="1" dirty="0"/>
              <a:t>à l'esprit que le 7eme jour il se reposa.</a:t>
            </a:r>
          </a:p>
          <a:p>
            <a:endParaRPr lang="fr-FR" b="1" i="1" dirty="0"/>
          </a:p>
        </p:txBody>
      </p:sp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75" y="1628800"/>
            <a:ext cx="9620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Image associé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75" y="4941168"/>
            <a:ext cx="1057275" cy="153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458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Résultat de recherche d'images pour &quot;les 10 lépreux dans la bible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844" y="3933056"/>
            <a:ext cx="4644008" cy="298544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data.over-blog.com/0/38/39/18/Vouivre5/ConstArche16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922" y="0"/>
            <a:ext cx="4557852" cy="411480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51520" y="404664"/>
            <a:ext cx="42343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Devant le 8 je songe aux 8 personnes droites et justes que Dieu a sauvé lorsqu'il </a:t>
            </a:r>
            <a:r>
              <a:rPr lang="fr-FR" b="1" i="1" dirty="0" smtClean="0"/>
              <a:t>détruisit </a:t>
            </a:r>
            <a:r>
              <a:rPr lang="fr-FR" b="1" i="1" dirty="0"/>
              <a:t>la terre</a:t>
            </a:r>
            <a:r>
              <a:rPr lang="fr-FR" b="1" i="1" dirty="0" smtClean="0"/>
              <a:t>.</a:t>
            </a:r>
          </a:p>
          <a:p>
            <a:endParaRPr lang="fr-FR" b="1" i="1" dirty="0" smtClean="0"/>
          </a:p>
          <a:p>
            <a:endParaRPr lang="fr-FR" b="1" i="1" dirty="0"/>
          </a:p>
          <a:p>
            <a:r>
              <a:rPr lang="fr-FR" b="1" i="1" dirty="0"/>
              <a:t>Quand je regarde le 9 je pense aux lépreux que notre seigneur purifia : 9 sur 10 ne l'ont pas remercié.</a:t>
            </a:r>
          </a:p>
          <a:p>
            <a:endParaRPr lang="fr-FR" b="1" i="1" dirty="0"/>
          </a:p>
        </p:txBody>
      </p:sp>
      <p:pic>
        <p:nvPicPr>
          <p:cNvPr id="6" name="Picture 9" descr="Image associé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821651"/>
            <a:ext cx="11620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Résultat de recherche d'images pour &quot;3 de coeur carte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37637"/>
            <a:ext cx="1323975" cy="192405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2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es 10 Commandements de Di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-243408"/>
            <a:ext cx="5715000" cy="74104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636912"/>
            <a:ext cx="1924050" cy="2009775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79512" y="260648"/>
            <a:ext cx="51125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</a:t>
            </a:r>
            <a:r>
              <a:rPr lang="fr-FR" b="1" i="1" dirty="0" smtClean="0"/>
              <a:t>Le </a:t>
            </a:r>
            <a:r>
              <a:rPr lang="fr-FR" b="1" i="1" dirty="0"/>
              <a:t>10 </a:t>
            </a:r>
            <a:r>
              <a:rPr lang="fr-FR" b="1" i="1" dirty="0" smtClean="0"/>
              <a:t>représente</a:t>
            </a:r>
          </a:p>
          <a:p>
            <a:r>
              <a:rPr lang="fr-FR" b="1" i="1" dirty="0" smtClean="0"/>
              <a:t> Les </a:t>
            </a:r>
            <a:r>
              <a:rPr lang="fr-FR" b="1" i="1" dirty="0"/>
              <a:t>10 commandements</a:t>
            </a:r>
            <a:r>
              <a:rPr lang="fr-FR" b="1" i="1" dirty="0" smtClean="0"/>
              <a:t>.</a:t>
            </a:r>
          </a:p>
          <a:p>
            <a:endParaRPr lang="fr-FR" b="1" i="1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  <a:p>
            <a:endParaRPr lang="fr-FR" dirty="0"/>
          </a:p>
          <a:p>
            <a:r>
              <a:rPr lang="fr-FR" b="1" i="1" dirty="0"/>
              <a:t>Le valet, lui c'est le diable.</a:t>
            </a:r>
          </a:p>
          <a:p>
            <a:endParaRPr lang="fr-FR" dirty="0"/>
          </a:p>
        </p:txBody>
      </p:sp>
      <p:pic>
        <p:nvPicPr>
          <p:cNvPr id="5" name="Picture 11" descr="Image associé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157"/>
            <a:ext cx="1490861" cy="233766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Résultat d’images pour VALET DE COEU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42" y="4221088"/>
            <a:ext cx="1891854" cy="250011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00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</p:transition>
    </mc:Choice>
    <mc:Fallback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Résultat d’images pour DIEUR TOUT PUISSANT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" y="0"/>
            <a:ext cx="9108503" cy="68579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ésultat de recherche d'images pour &quot;gif la sainte vierge&quot;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" y="1124744"/>
            <a:ext cx="4238625" cy="582930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260648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/>
              <a:t>La reine, </a:t>
            </a:r>
            <a:r>
              <a:rPr lang="fr-FR" b="1" i="1" dirty="0" smtClean="0"/>
              <a:t> </a:t>
            </a:r>
            <a:r>
              <a:rPr lang="fr-FR" b="1" i="1" dirty="0" smtClean="0"/>
              <a:t>c'est la </a:t>
            </a:r>
            <a:r>
              <a:rPr lang="fr-FR" b="1" i="1" dirty="0" smtClean="0"/>
              <a:t> vierge  Marie  </a:t>
            </a:r>
            <a:r>
              <a:rPr lang="fr-FR" b="1" i="1" dirty="0" smtClean="0"/>
              <a:t>bénie entre toutes les </a:t>
            </a:r>
            <a:r>
              <a:rPr lang="fr-FR" b="1" i="1" dirty="0" smtClean="0"/>
              <a:t>femmes reine du ciel </a:t>
            </a:r>
            <a:r>
              <a:rPr lang="fr-FR" b="1" i="1" dirty="0" smtClean="0"/>
              <a:t>et le roi           me rappelle encore une fois qu'il n'y a qu'un roi dans l'univers : Dieu tout puissant.</a:t>
            </a:r>
          </a:p>
          <a:p>
            <a:endParaRPr lang="fr-FR" b="1" i="1" dirty="0" smtClean="0"/>
          </a:p>
          <a:p>
            <a:endParaRPr lang="fr-FR" dirty="0"/>
          </a:p>
        </p:txBody>
      </p:sp>
      <p:pic>
        <p:nvPicPr>
          <p:cNvPr id="5" name="Picture 20" descr="Résultat d’images pour dame de coeu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760"/>
            <a:ext cx="549626" cy="58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Résultat d’images pour VALET DE COEU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8377"/>
            <a:ext cx="459110" cy="58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2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000">
        <p:fade/>
      </p:transition>
    </mc:Choice>
    <mc:Fallback xmlns="">
      <p:transition spd="med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Résultat d’images pour gif jeux de car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88432" cy="177281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Résultat d’images pour gif les quatre saison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109" y="0"/>
            <a:ext cx="5769098" cy="66967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-38812"/>
            <a:ext cx="4860032" cy="1196707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9756" y="2432625"/>
            <a:ext cx="3708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/>
              <a:t>Vous voyez mesdames messieurs, </a:t>
            </a:r>
            <a:r>
              <a:rPr lang="fr-FR" sz="1600" b="1" i="1" dirty="0" smtClean="0"/>
              <a:t>quand</a:t>
            </a:r>
            <a:r>
              <a:rPr lang="fr-FR" sz="1600" b="1" i="1" dirty="0" smtClean="0"/>
              <a:t> </a:t>
            </a:r>
            <a:r>
              <a:rPr lang="fr-FR" sz="1600" b="1" i="1" dirty="0"/>
              <a:t>je compte tous les points dans un jeu de cartes </a:t>
            </a:r>
            <a:endParaRPr lang="fr-FR" sz="1600" b="1" i="1" dirty="0" smtClean="0"/>
          </a:p>
          <a:p>
            <a:endParaRPr lang="fr-FR" sz="1600" b="1" i="1" dirty="0" smtClean="0"/>
          </a:p>
          <a:p>
            <a:r>
              <a:rPr lang="fr-FR" sz="1600" b="1" i="1" dirty="0" smtClean="0"/>
              <a:t>il </a:t>
            </a:r>
            <a:r>
              <a:rPr lang="fr-FR" sz="1600" b="1" i="1" dirty="0"/>
              <a:t>y </a:t>
            </a:r>
            <a:r>
              <a:rPr lang="fr-FR" sz="1600" b="1" i="1" dirty="0" smtClean="0"/>
              <a:t>en a </a:t>
            </a:r>
            <a:r>
              <a:rPr lang="fr-FR" sz="1600" b="1" i="1" dirty="0"/>
              <a:t>365 : le nombres de jours dans une année</a:t>
            </a:r>
            <a:r>
              <a:rPr lang="fr-FR" sz="1600" b="1" i="1" dirty="0" smtClean="0"/>
              <a:t>.</a:t>
            </a:r>
          </a:p>
          <a:p>
            <a:endParaRPr lang="fr-FR" sz="1600" b="1" i="1" dirty="0"/>
          </a:p>
          <a:p>
            <a:r>
              <a:rPr lang="fr-FR" sz="1600" b="1" i="1" dirty="0"/>
              <a:t>Il y a 52 cartes : le nombre de semaines dans une année</a:t>
            </a:r>
            <a:r>
              <a:rPr lang="fr-FR" sz="1600" b="1" i="1" dirty="0" smtClean="0"/>
              <a:t>.</a:t>
            </a:r>
          </a:p>
          <a:p>
            <a:endParaRPr lang="fr-FR" sz="1600" b="1" i="1" dirty="0"/>
          </a:p>
          <a:p>
            <a:r>
              <a:rPr lang="fr-FR" sz="1600" b="1" i="1" dirty="0"/>
              <a:t>Il y a 12 personnages, le nombre de mois</a:t>
            </a:r>
            <a:r>
              <a:rPr lang="fr-FR" sz="1600" b="1" i="1" dirty="0" smtClean="0"/>
              <a:t>.</a:t>
            </a:r>
          </a:p>
          <a:p>
            <a:endParaRPr lang="fr-FR" sz="1600" b="1" i="1" dirty="0"/>
          </a:p>
          <a:p>
            <a:r>
              <a:rPr lang="fr-FR" sz="1600" b="1" i="1" dirty="0"/>
              <a:t>Il y a 4 </a:t>
            </a:r>
            <a:r>
              <a:rPr lang="fr-FR" sz="1600" b="1" i="1" dirty="0" smtClean="0"/>
              <a:t>couleurs </a:t>
            </a:r>
            <a:r>
              <a:rPr lang="fr-FR" sz="1600" b="1" i="1" dirty="0" smtClean="0"/>
              <a:t>, </a:t>
            </a:r>
            <a:r>
              <a:rPr lang="fr-FR" sz="1600" b="1" i="1" dirty="0"/>
              <a:t>les 4 saisons.</a:t>
            </a:r>
          </a:p>
          <a:p>
            <a:endParaRPr lang="fr-FR" sz="1600" b="1" i="1" dirty="0"/>
          </a:p>
        </p:txBody>
      </p:sp>
      <p:pic>
        <p:nvPicPr>
          <p:cNvPr id="13" name="Picture 2" descr="Résultat d’images pour gif jeux de cartes bib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122" y="5172074"/>
            <a:ext cx="5421660" cy="168592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75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Résultat d’images pour gif jeux de car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332656"/>
            <a:ext cx="74168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Vous voyez mesdames messieurs, ce jeu de cartes, c'est ma bible </a:t>
            </a:r>
            <a:endParaRPr lang="fr-FR" sz="2000" b="1" i="1" dirty="0" smtClean="0"/>
          </a:p>
          <a:p>
            <a:r>
              <a:rPr lang="fr-FR" sz="2000" b="1" i="1" dirty="0" smtClean="0"/>
              <a:t>et </a:t>
            </a:r>
            <a:r>
              <a:rPr lang="fr-FR" sz="2000" b="1" i="1" dirty="0"/>
              <a:t>mon livre de prières."</a:t>
            </a:r>
          </a:p>
          <a:p>
            <a:endParaRPr lang="fr-FR" sz="2000" b="1" i="1" dirty="0"/>
          </a:p>
        </p:txBody>
      </p:sp>
      <p:sp>
        <p:nvSpPr>
          <p:cNvPr id="5" name="ZoneTexte 4"/>
          <p:cNvSpPr txBox="1"/>
          <p:nvPr/>
        </p:nvSpPr>
        <p:spPr>
          <a:xfrm>
            <a:off x="4788024" y="2708920"/>
            <a:ext cx="435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CREATION CHRYSANGE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2052" name="Picture 4" descr="Résultat de recherche d'images pour &quot;ROLAND MAGDAN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725144"/>
            <a:ext cx="2466975" cy="184785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547664" y="5445224"/>
            <a:ext cx="3096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/>
              <a:t>                           ROLAND MAGDANE</a:t>
            </a:r>
            <a:endParaRPr lang="fr-FR" sz="1600" b="1" i="1" dirty="0"/>
          </a:p>
        </p:txBody>
      </p:sp>
      <p:sp>
        <p:nvSpPr>
          <p:cNvPr id="7" name="ZoneTexte 6"/>
          <p:cNvSpPr txBox="1"/>
          <p:nvPr/>
        </p:nvSpPr>
        <p:spPr>
          <a:xfrm>
            <a:off x="1331640" y="5783778"/>
            <a:ext cx="4608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/>
              <a:t>                             La bible et le  jeu de cartes</a:t>
            </a:r>
            <a:endParaRPr lang="fr-FR" sz="1400" b="1" i="1" dirty="0"/>
          </a:p>
        </p:txBody>
      </p:sp>
      <p:sp>
        <p:nvSpPr>
          <p:cNvPr id="8" name="ZoneTexte 7"/>
          <p:cNvSpPr txBox="1"/>
          <p:nvPr/>
        </p:nvSpPr>
        <p:spPr>
          <a:xfrm>
            <a:off x="2411760" y="6388329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http://poetessechrys.vip-blog.com/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708920"/>
            <a:ext cx="2200275" cy="245745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237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630</TotalTime>
  <Words>365</Words>
  <Application>Microsoft Office PowerPoint</Application>
  <PresentationFormat>Affichage à l'écran (4:3)</PresentationFormat>
  <Paragraphs>62</Paragraphs>
  <Slides>10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Soho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43</cp:revision>
  <dcterms:created xsi:type="dcterms:W3CDTF">2017-03-31T07:30:45Z</dcterms:created>
  <dcterms:modified xsi:type="dcterms:W3CDTF">2017-03-31T19:34:27Z</dcterms:modified>
</cp:coreProperties>
</file>