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8" r:id="rId16"/>
    <p:sldId id="269" r:id="rId17"/>
    <p:sldId id="270" r:id="rId18"/>
    <p:sldId id="271" r:id="rId19"/>
    <p:sldId id="272" r:id="rId20"/>
    <p:sldId id="277" r:id="rId21"/>
    <p:sldId id="273" r:id="rId22"/>
    <p:sldId id="274" r:id="rId23"/>
    <p:sldId id="276" r:id="rId24"/>
    <p:sldId id="279" r:id="rId25"/>
    <p:sldId id="280" r:id="rId26"/>
    <p:sldId id="281" r:id="rId27"/>
    <p:sldId id="286" r:id="rId28"/>
    <p:sldId id="287" r:id="rId29"/>
    <p:sldId id="288" r:id="rId30"/>
    <p:sldId id="282" r:id="rId31"/>
    <p:sldId id="283" r:id="rId32"/>
    <p:sldId id="285" r:id="rId33"/>
    <p:sldId id="284" r:id="rId34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7" autoAdjust="0"/>
    <p:restoredTop sz="94660"/>
  </p:normalViewPr>
  <p:slideViewPr>
    <p:cSldViewPr>
      <p:cViewPr>
        <p:scale>
          <a:sx n="78" d="100"/>
          <a:sy n="78" d="100"/>
        </p:scale>
        <p:origin x="-1320" y="-3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2F055-F2A7-4EE2-AB3D-11EA61FB0E1F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25E9D-A271-4405-A333-F0AA71A62D3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4861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Annecologne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25E9D-A271-4405-A333-F0AA71A62D30}" type="slidenum">
              <a:rPr lang="de-DE" smtClean="0"/>
              <a:t>33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6566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38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31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328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142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1200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691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356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886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029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008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6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267B8-4A54-4357-B897-6AD7065B9C31}" type="datetimeFigureOut">
              <a:rPr lang="de-DE" smtClean="0"/>
              <a:t>14.07.2014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8A905-F1A5-4B54-8845-F0D4A62C15B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399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kepguru.hu/dyn/download.php?id=145612&amp;size=w6&amp;sh=X4sbBZpxlrSGqzY2Y3YXeQ&amp;e=140441978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8"/>
          <a:stretch/>
        </p:blipFill>
        <p:spPr bwMode="auto">
          <a:xfrm>
            <a:off x="0" y="-370"/>
            <a:ext cx="9252520" cy="514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2 Si tu t'appeles melancoli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1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epguru.hu/dyn/download.php?id=193791&amp;size=w6&amp;sh=e8_JISRiMut8hx1a37e_Sg&amp;e=14044167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32" y="0"/>
            <a:ext cx="9213032" cy="5155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303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r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kepguru.hu/dyn/download.php?id=193010&amp;size=w6&amp;sh=MGeaDWelqgHctQroZFL21Q&amp;e=140441686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4"/>
          <a:stretch/>
        </p:blipFill>
        <p:spPr bwMode="auto">
          <a:xfrm>
            <a:off x="0" y="-92545"/>
            <a:ext cx="914400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79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kepguru.hu/dyn/download.php?id=193011&amp;size=w6&amp;sh=oQ8ZfVKXq0qvKEKaxfNP4Q&amp;e=140441694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1"/>
          <a:stretch/>
        </p:blipFill>
        <p:spPr bwMode="auto">
          <a:xfrm>
            <a:off x="0" y="0"/>
            <a:ext cx="9144000" cy="525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69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r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epguru.hu/dyn/download.php?id=192642&amp;size=w6&amp;sh=jiB_OxgxfaJjALKiOBd73A&amp;e=140441705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9"/>
          <a:stretch/>
        </p:blipFill>
        <p:spPr bwMode="auto">
          <a:xfrm>
            <a:off x="0" y="-92545"/>
            <a:ext cx="914400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851670"/>
            <a:ext cx="3384376" cy="343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36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kepguru.hu/dyn/download.php?id=192166&amp;size=w6&amp;sh=SVjFojmonLwqOIbynZK9Wg&amp;e=140441711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1"/>
          <a:stretch/>
        </p:blipFill>
        <p:spPr bwMode="auto">
          <a:xfrm>
            <a:off x="0" y="-92545"/>
            <a:ext cx="914400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28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d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kepguru.hu/dyn/download.php?id=192527&amp;size=w6&amp;sh=dIXJWJHzQVErPRa_gCgqkQ&amp;e=14044172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64" y="-92545"/>
            <a:ext cx="9166064" cy="523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94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kepguru.hu/dyn/download.php?id=193433&amp;size=w6&amp;sh=nBru3yRg3HaeNuBjoiBpTg&amp;e=140441731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7"/>
          <a:stretch/>
        </p:blipFill>
        <p:spPr bwMode="auto">
          <a:xfrm>
            <a:off x="0" y="-164553"/>
            <a:ext cx="9144000" cy="530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92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kepguru.hu/dyn/download.php?id=192459&amp;size=w6&amp;sh=lmEE6_Xnu3pLTjtU49IkLw&amp;e=14044174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74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kepguru.hu/dyn/download.php?id=191780&amp;size=w6&amp;sh=iAvjAaCNEgTGDJ7yHf3zsQ&amp;e=14044177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20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6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dir="u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kepguru.hu/dyn/download.php?id=169681&amp;size=w6&amp;sh=bQWQbiLauBuypbGicyje5Q&amp;e=14044178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0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35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kepguru.hu/dyn/download.php?id=169465&amp;size=w6&amp;sh=JLO-GQeNa8WqdrgWzr_0WQ&amp;e=140441788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3"/>
          <a:stretch/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71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kepguru.hu/dyn/download.php?id=148228&amp;size=w6&amp;sh=VYLEDPCNjjTDdu9b3UgviQ&amp;e=140441799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4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93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kepguru.hu/dyn/download.php?id=176125&amp;size=w6&amp;sh=vvMgtS-aJOUjK-DysFqSRw&amp;e=140441807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2"/>
          <a:stretch/>
        </p:blipFill>
        <p:spPr bwMode="auto">
          <a:xfrm>
            <a:off x="-13336" y="0"/>
            <a:ext cx="9265856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62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kepguru.hu/dyn/download.php?id=139725&amp;size=w6&amp;sh=cRb5rJDlhUNJ1_YZGq_Ryw&amp;e=14044200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849"/>
            <a:ext cx="9143999" cy="512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42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d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kepguru1.hu/download.php?id=156254&amp;size=w6&amp;sh=MlL65nIpPvtAA6cXyV8kpA&amp;e=1404418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60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r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kepguru.hu/dyn/download.php?id=147321&amp;size=w6&amp;sh=NPRklEuKt6jZY3C3qnyzxg&amp;e=14044182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545"/>
            <a:ext cx="914400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12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dir="u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kepguru.hu/dyn/download.php?id=145971&amp;size=w6&amp;sh=mu2T6KDwFqJaDVrZcB8R5g&amp;e=140441917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7"/>
          <a:stretch/>
        </p:blipFill>
        <p:spPr bwMode="auto">
          <a:xfrm>
            <a:off x="-29320" y="-92545"/>
            <a:ext cx="917332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21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kepguru.hu/dyn/download.php?id=145681&amp;size=w6&amp;sh=iw5gBuDEzljfftYrPV4deQ&amp;e=140441952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5"/>
          <a:stretch/>
        </p:blipFill>
        <p:spPr bwMode="auto">
          <a:xfrm>
            <a:off x="-108520" y="1"/>
            <a:ext cx="925252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2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r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kepguru.hu/dyn/download.php?id=133715&amp;size=w6&amp;sh=eTsWnEhCcRjdPOLPPGMbWg&amp;e=1404420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98"/>
            <a:ext cx="9144000" cy="516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86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kepguru.hu/dyn/download.php?id=145641&amp;size=w6&amp;sh=DBZWlGwQKz9jZ4nFPJLU4A&amp;e=140441961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7"/>
          <a:stretch/>
        </p:blipFill>
        <p:spPr bwMode="auto">
          <a:xfrm>
            <a:off x="0" y="-92545"/>
            <a:ext cx="914400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50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kepguru.hu/dyn/download.php?id=145640&amp;size=w6&amp;sh=luVqqOy9BQoYgKWF9WmMtQ&amp;e=14044197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5"/>
          <a:stretch/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78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kepguru.hu/dyn/download.php?id=143455&amp;size=w6&amp;sh=MIH34awkJw7occxhr-Y3dA&amp;e=14044199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23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32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kepguru.hu/dyn/download.php?id=132820&amp;size=w6&amp;sh=lDQgRPoW86jNro-dxsp1pA&amp;e=140442021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7"/>
          <a:stretch/>
        </p:blipFill>
        <p:spPr bwMode="auto">
          <a:xfrm>
            <a:off x="-108520" y="1"/>
            <a:ext cx="9273472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32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kepguru1.hu/download.php?id=132422&amp;size=w6&amp;sh=PVh8T0KHGgBMnMBo0J49Sw&amp;e=14044206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27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dir="u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kepguru.hu/dyn/download.php?id=73931&amp;size=w6&amp;sh=nzDD7qCl6UQWs3ZrespFpA&amp;e=140442068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9"/>
          <a:stretch/>
        </p:blipFill>
        <p:spPr bwMode="auto">
          <a:xfrm>
            <a:off x="-180528" y="-92545"/>
            <a:ext cx="9505056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57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wilfi.de/images/2012_4_reise/P13405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7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22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image-photos.linternaute.com/image_photo/750/lavande-et-geraniums-au-petit-trianon-1212780901-16299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68" y="0"/>
            <a:ext cx="9281088" cy="545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38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age-photos.linternaute.com/image_photo/750/lavande-1035031708-16231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56" y="-92546"/>
            <a:ext cx="9286776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76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kepguru.hu/dyn/download.php?id=3612&amp;size=w6&amp;sh=GNvQ_HtCF4jpMK1-NQhaWw&amp;e=140442081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0"/>
          <a:stretch/>
        </p:blipFill>
        <p:spPr bwMode="auto">
          <a:xfrm>
            <a:off x="0" y="0"/>
            <a:ext cx="9144000" cy="523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22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d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kepguru.hu/dyn/download.php?id=193275&amp;size=w6&amp;sh=LER1k7L6kBV-njTxwoMO6Q&amp;e=14044212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523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49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Lavende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72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dir="r"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Malreise Prove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2520" cy="516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hteck 1"/>
          <p:cNvSpPr/>
          <p:nvPr/>
        </p:nvSpPr>
        <p:spPr>
          <a:xfrm>
            <a:off x="251520" y="4659982"/>
            <a:ext cx="1415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err="1" smtClean="0">
                <a:solidFill>
                  <a:schemeClr val="bg1"/>
                </a:solidFill>
              </a:rPr>
              <a:t>Annecologne</a:t>
            </a:r>
            <a:endParaRPr lang="de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27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>
        <p14:prism isContent="1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Bildschirmpräsentation (16:9)</PresentationFormat>
  <Paragraphs>3</Paragraphs>
  <Slides>33</Slides>
  <Notes>1</Notes>
  <HiddenSlides>0</HiddenSlides>
  <MMClips>1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33</vt:i4>
      </vt:variant>
    </vt:vector>
  </HeadingPairs>
  <TitlesOfParts>
    <vt:vector size="34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 cologne</dc:creator>
  <cp:lastModifiedBy>l</cp:lastModifiedBy>
  <cp:revision>13</cp:revision>
  <dcterms:created xsi:type="dcterms:W3CDTF">2014-07-03T19:36:14Z</dcterms:created>
  <dcterms:modified xsi:type="dcterms:W3CDTF">2014-07-14T10:18:05Z</dcterms:modified>
</cp:coreProperties>
</file>