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91" r:id="rId4"/>
    <p:sldId id="270" r:id="rId5"/>
    <p:sldId id="271" r:id="rId6"/>
    <p:sldId id="269" r:id="rId7"/>
    <p:sldId id="273" r:id="rId8"/>
    <p:sldId id="285" r:id="rId9"/>
    <p:sldId id="261" r:id="rId10"/>
    <p:sldId id="260" r:id="rId11"/>
    <p:sldId id="262" r:id="rId12"/>
    <p:sldId id="275" r:id="rId13"/>
    <p:sldId id="298" r:id="rId14"/>
    <p:sldId id="265" r:id="rId15"/>
    <p:sldId id="272" r:id="rId16"/>
    <p:sldId id="300" r:id="rId17"/>
    <p:sldId id="268" r:id="rId18"/>
    <p:sldId id="274" r:id="rId19"/>
    <p:sldId id="276" r:id="rId20"/>
    <p:sldId id="277" r:id="rId21"/>
    <p:sldId id="278" r:id="rId22"/>
    <p:sldId id="289" r:id="rId23"/>
    <p:sldId id="279" r:id="rId24"/>
    <p:sldId id="301" r:id="rId25"/>
    <p:sldId id="280" r:id="rId26"/>
    <p:sldId id="296" r:id="rId27"/>
    <p:sldId id="281" r:id="rId28"/>
    <p:sldId id="292" r:id="rId29"/>
    <p:sldId id="293" r:id="rId30"/>
    <p:sldId id="282" r:id="rId31"/>
    <p:sldId id="283" r:id="rId32"/>
    <p:sldId id="284" r:id="rId33"/>
    <p:sldId id="286" r:id="rId34"/>
    <p:sldId id="287" r:id="rId35"/>
    <p:sldId id="288" r:id="rId36"/>
    <p:sldId id="290" r:id="rId37"/>
    <p:sldId id="294" r:id="rId38"/>
    <p:sldId id="295" r:id="rId39"/>
    <p:sldId id="297" r:id="rId40"/>
    <p:sldId id="267" r:id="rId41"/>
    <p:sldId id="299" r:id="rId42"/>
    <p:sldId id="266" r:id="rId43"/>
    <p:sldId id="302" r:id="rId44"/>
  </p:sldIdLst>
  <p:sldSz cx="9144000" cy="5143500" type="screen16x9"/>
  <p:notesSz cx="6858000" cy="9144000"/>
  <p:photoAlbum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TjDtiwP/RZlYXbySqsryjg==" hashData="byroTsNZpoi8vbPUrpdSnY0zFOvRo5EdKiMWZzSHmIwNyZNhTeV6YLgxCUSVpT3JtUqPvXa3cWPSVak/WaGXn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52" d="100"/>
          <a:sy n="152" d="100"/>
        </p:scale>
        <p:origin x="444" y="-2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3F995-2C5B-45DF-A88F-2EED56C445B1}" type="datetimeFigureOut">
              <a:rPr lang="de-DE"/>
              <a:pPr>
                <a:defRPr/>
              </a:pPr>
              <a:t>08.03.2017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0964C-3320-4F53-8557-4E4DE82F30D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AC748-E182-4514-B693-DF7156324242}" type="datetimeFigureOut">
              <a:rPr lang="de-DE"/>
              <a:pPr>
                <a:defRPr/>
              </a:pPr>
              <a:t>08.03.2017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5B872-809D-4A8E-A0D7-10E65762FD9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9803C-8A94-4D8B-8969-41066B2E4261}" type="datetimeFigureOut">
              <a:rPr lang="de-DE"/>
              <a:pPr>
                <a:defRPr/>
              </a:pPr>
              <a:t>08.03.2017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9637C-D435-4E30-BE7B-A49DCA12272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A54F1-AC9E-415A-B474-525265B6E89C}" type="datetimeFigureOut">
              <a:rPr lang="de-DE"/>
              <a:pPr>
                <a:defRPr/>
              </a:pPr>
              <a:t>08.03.2017</a:t>
            </a:fld>
            <a:endParaRPr lang="de-D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D43CE-4092-4921-9BB1-527B7F533BE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7622D-7C98-4539-9F36-BA7AF969CFEB}" type="datetimeFigureOut">
              <a:rPr lang="de-DE"/>
              <a:pPr>
                <a:defRPr/>
              </a:pPr>
              <a:t>08.03.2017</a:t>
            </a:fld>
            <a:endParaRPr lang="de-DE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01CFF-452C-4CDD-82ED-7F34BE870BA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AF688-4D87-4847-A5B1-1A38EB22DA03}" type="datetimeFigureOut">
              <a:rPr lang="de-DE"/>
              <a:pPr>
                <a:defRPr/>
              </a:pPr>
              <a:t>08.03.2017</a:t>
            </a:fld>
            <a:endParaRPr lang="de-DE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5265F-4E55-4924-AF9A-F27A112A381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59536-145D-4A25-9E51-A0C468C19D77}" type="datetimeFigureOut">
              <a:rPr lang="de-DE"/>
              <a:pPr>
                <a:defRPr/>
              </a:pPr>
              <a:t>08.03.2017</a:t>
            </a:fld>
            <a:endParaRPr lang="de-DE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ADEC8-5472-4705-9A62-FB1AAEDEC3B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6A1E8-5CED-4B80-9757-3DBFBE2D8F8D}" type="datetimeFigureOut">
              <a:rPr lang="de-DE"/>
              <a:pPr>
                <a:defRPr/>
              </a:pPr>
              <a:t>08.03.2017</a:t>
            </a:fld>
            <a:endParaRPr lang="de-D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A723C-00F7-4603-BDB4-C06A042020A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  <a:endParaRPr lang="de-DE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0A9F7-DD32-4DDE-939C-7107FD34C30A}" type="datetimeFigureOut">
              <a:rPr lang="de-DE"/>
              <a:pPr>
                <a:defRPr/>
              </a:pPr>
              <a:t>08.03.2017</a:t>
            </a:fld>
            <a:endParaRPr lang="de-D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B82F5-9094-4E55-8092-2284BC119D4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48E71-1984-43A2-9A80-AA7828DC083A}" type="datetimeFigureOut">
              <a:rPr lang="de-DE"/>
              <a:pPr>
                <a:defRPr/>
              </a:pPr>
              <a:t>08.03.2017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9B088-97B0-4A1D-9BBC-6C40C91C355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782D11-9F02-4213-AC08-8E565DD500C3}" type="datetimeFigureOut">
              <a:rPr lang="de-DE"/>
              <a:pPr>
                <a:defRPr/>
              </a:pPr>
              <a:t>08.03.2017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5E844A-BE54-43D1-8A32-9B3125DC17D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  <a:endParaRPr lang="de-DE"/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F0EE404-F585-4B2E-AD87-00C6F8F96DB2}" type="datetimeFigureOut">
              <a:rPr lang="de-DE"/>
              <a:pPr>
                <a:defRPr/>
              </a:pPr>
              <a:t>08.03.2017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A9466BF-8AE6-4F43-AEB2-53DD7D5C33A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kemer1/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099 - 1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random/>
    <p:sndAc>
      <p:stSnd>
        <p:snd r:embed="rId2" name="Dreamland(Beautiful-Isle-of-Somewhere) (2 STEREO)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00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33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12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113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11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15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27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03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02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04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Afbeelding 2" descr="201 - 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17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50t - 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07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114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52 - 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10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16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18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19 - 13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20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31 - 13.jpg"/>
          <p:cNvPicPr>
            <a:picLocks noGrp="1" noChangeAspect="1"/>
          </p:cNvPicPr>
          <p:nvPr isPhoto="1"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21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53 - 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22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39 - 13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23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34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135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24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25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126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128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129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130 - 13.jpg"/>
          <p:cNvPicPr>
            <a:picLocks noGrp="1" noChangeAspect="1"/>
          </p:cNvPicPr>
          <p:nvPr isPhoto="1"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132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136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138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Afbeelding 1" descr="140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Afbeelding 1" descr="109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Afbeelding 2" descr="202 - 3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Afbeelding 1" descr="151 - 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Afbeelding 1" descr="108 - 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Afbeelding 1" descr="155 - 19.jpg"/>
          <p:cNvPicPr>
            <a:picLocks noGrp="1" noChangeAspect="1"/>
          </p:cNvPicPr>
          <p:nvPr isPhoto="1"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John\Documents\01.Ludo\button12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876006"/>
            <a:ext cx="1512168" cy="15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Joie de fleurs </Template>
  <TotalTime>1</TotalTime>
  <Words>0</Words>
  <Application>Microsoft Office PowerPoint</Application>
  <PresentationFormat>Diavoorstelling (16:9)</PresentationFormat>
  <Paragraphs>0</Paragraphs>
  <Slides>43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43</vt:i4>
      </vt:variant>
    </vt:vector>
  </HeadingPairs>
  <TitlesOfParts>
    <vt:vector size="46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2017-03-08T07:31:46Z</dcterms:created>
  <dcterms:modified xsi:type="dcterms:W3CDTF">2017-03-08T07:33:20Z</dcterms:modified>
</cp:coreProperties>
</file>