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301" r:id="rId3"/>
    <p:sldId id="286" r:id="rId4"/>
    <p:sldId id="310" r:id="rId5"/>
    <p:sldId id="304" r:id="rId6"/>
    <p:sldId id="303" r:id="rId7"/>
    <p:sldId id="295" r:id="rId8"/>
    <p:sldId id="298" r:id="rId9"/>
    <p:sldId id="280" r:id="rId10"/>
    <p:sldId id="292" r:id="rId11"/>
    <p:sldId id="305" r:id="rId12"/>
    <p:sldId id="306" r:id="rId13"/>
    <p:sldId id="308" r:id="rId14"/>
    <p:sldId id="300" r:id="rId15"/>
    <p:sldId id="340" r:id="rId16"/>
    <p:sldId id="315" r:id="rId17"/>
    <p:sldId id="314" r:id="rId18"/>
    <p:sldId id="316" r:id="rId19"/>
    <p:sldId id="282" r:id="rId20"/>
    <p:sldId id="289" r:id="rId21"/>
    <p:sldId id="323" r:id="rId22"/>
    <p:sldId id="285" r:id="rId23"/>
    <p:sldId id="329" r:id="rId24"/>
    <p:sldId id="326" r:id="rId25"/>
    <p:sldId id="318" r:id="rId26"/>
    <p:sldId id="320" r:id="rId27"/>
    <p:sldId id="283" r:id="rId28"/>
    <p:sldId id="346" r:id="rId2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gXqH2OsJCUHDKqRiG+d3w==" hashData="5LGvxqOcUp5pVFzdOfUiZlD/i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1B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C48C3-D3E8-49DF-AF4E-B0FB76766A39}" type="datetimeFigureOut">
              <a:rPr lang="hu-HU" smtClean="0"/>
              <a:pPr/>
              <a:t>2012.09.27.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B7F75-4A15-4252-90FD-96658BF5C15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30,xitefun-love-coffee-wallpaper1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11811" r="9744" b="5669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214370" y="4697268"/>
            <a:ext cx="71526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501B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2</a:t>
            </a:r>
            <a:endParaRPr lang="hu-HU" sz="6600" b="1" cap="none" spc="0" dirty="0">
              <a:ln w="18000">
                <a:noFill/>
                <a:prstDash val="solid"/>
                <a:miter lim="800000"/>
              </a:ln>
              <a:solidFill>
                <a:srgbClr val="501B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6000">
    <p:blinds dir="vert"/>
    <p:sndAc>
      <p:stSnd>
        <p:snd r:embed="rId2" name="Coffee Song - Frank Sinat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31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502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eative_Wallpaper_Coffee_break_01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919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9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326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390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037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127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9206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9536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ffee_love_by_sianalee-d34q52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4429" r="70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482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llroy-boch-kaves-keszle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-love-coffe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_love_coffee_by_sercend-d3j974c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-love-coffee-wallpaper_1024x768_804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055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750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ve-kave-kave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290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e-67a.jpg"/>
          <p:cNvPicPr>
            <a:picLocks noChangeAspect="1"/>
          </p:cNvPicPr>
          <p:nvPr/>
        </p:nvPicPr>
        <p:blipFill>
          <a:blip r:embed="rId2" cstate="print"/>
          <a:srcRect b="627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ve-tej-koken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-love-coffee-wallpaper_1024x768_8049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v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090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0540.jpg"/>
          <p:cNvPicPr>
            <a:picLocks noChangeAspect="1"/>
          </p:cNvPicPr>
          <p:nvPr/>
        </p:nvPicPr>
        <p:blipFill>
          <a:blip r:embed="rId2" cstate="print"/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Kép 2" descr="1233630038_4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356992"/>
            <a:ext cx="603504" cy="841248"/>
          </a:xfrm>
          <a:prstGeom prst="rect">
            <a:avLst/>
          </a:prstGeom>
        </p:spPr>
      </p:pic>
      <p:pic>
        <p:nvPicPr>
          <p:cNvPr id="4" name="Kép 3" descr="1233630058_0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05" y="3789038"/>
            <a:ext cx="370904" cy="1202627"/>
          </a:xfrm>
          <a:prstGeom prst="rect">
            <a:avLst/>
          </a:prstGeom>
        </p:spPr>
      </p:pic>
      <p:pic>
        <p:nvPicPr>
          <p:cNvPr id="5" name="Kép 4" descr="1233630030_6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28384" y="2708924"/>
            <a:ext cx="426720" cy="606743"/>
          </a:xfrm>
          <a:prstGeom prst="rect">
            <a:avLst/>
          </a:prstGeom>
        </p:spPr>
      </p:pic>
      <p:pic>
        <p:nvPicPr>
          <p:cNvPr id="6" name="Kép 5" descr="1233630068_3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2" y="2996954"/>
            <a:ext cx="455200" cy="702088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5350974" y="6488668"/>
            <a:ext cx="379302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501B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http://judy-pps.blogspot.com/</a:t>
            </a:r>
            <a:endParaRPr lang="hu-HU" b="1" cap="none" spc="0" dirty="0">
              <a:ln w="18000">
                <a:noFill/>
                <a:prstDash val="solid"/>
                <a:miter lim="800000"/>
              </a:ln>
              <a:solidFill>
                <a:srgbClr val="501B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5</Words>
  <Application>Microsoft Office PowerPoint</Application>
  <PresentationFormat>Diavetítés a képernyőre (4:3 oldalarány)</PresentationFormat>
  <Paragraphs>2</Paragraphs>
  <Slides>28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28</vt:i4>
      </vt:variant>
    </vt:vector>
  </HeadingPairs>
  <TitlesOfParts>
    <vt:vector size="29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44</cp:revision>
  <dcterms:created xsi:type="dcterms:W3CDTF">2012-09-22T05:44:34Z</dcterms:created>
  <dcterms:modified xsi:type="dcterms:W3CDTF">2012-09-27T09:17:35Z</dcterms:modified>
</cp:coreProperties>
</file>