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0" r:id="rId2"/>
    <p:sldId id="262" r:id="rId3"/>
    <p:sldId id="263" r:id="rId4"/>
    <p:sldId id="267" r:id="rId5"/>
    <p:sldId id="418" r:id="rId6"/>
    <p:sldId id="275" r:id="rId7"/>
    <p:sldId id="391" r:id="rId8"/>
    <p:sldId id="270" r:id="rId9"/>
    <p:sldId id="278" r:id="rId10"/>
    <p:sldId id="279" r:id="rId11"/>
    <p:sldId id="259" r:id="rId12"/>
    <p:sldId id="408" r:id="rId13"/>
    <p:sldId id="413" r:id="rId14"/>
    <p:sldId id="412" r:id="rId15"/>
    <p:sldId id="274" r:id="rId16"/>
    <p:sldId id="283" r:id="rId17"/>
    <p:sldId id="396" r:id="rId18"/>
    <p:sldId id="395" r:id="rId19"/>
    <p:sldId id="394" r:id="rId20"/>
    <p:sldId id="289" r:id="rId21"/>
    <p:sldId id="296" r:id="rId22"/>
    <p:sldId id="295" r:id="rId23"/>
    <p:sldId id="317" r:id="rId24"/>
    <p:sldId id="404" r:id="rId25"/>
    <p:sldId id="416" r:id="rId26"/>
    <p:sldId id="400" r:id="rId27"/>
    <p:sldId id="419" r:id="rId28"/>
    <p:sldId id="420" r:id="rId29"/>
    <p:sldId id="311" r:id="rId30"/>
    <p:sldId id="302" r:id="rId31"/>
    <p:sldId id="303" r:id="rId32"/>
    <p:sldId id="405" r:id="rId33"/>
    <p:sldId id="313" r:id="rId34"/>
    <p:sldId id="410" r:id="rId35"/>
    <p:sldId id="314" r:id="rId36"/>
    <p:sldId id="366" r:id="rId37"/>
    <p:sldId id="324" r:id="rId38"/>
    <p:sldId id="325" r:id="rId39"/>
    <p:sldId id="326" r:id="rId40"/>
    <p:sldId id="318" r:id="rId41"/>
    <p:sldId id="401" r:id="rId42"/>
    <p:sldId id="306" r:id="rId43"/>
    <p:sldId id="330" r:id="rId44"/>
    <p:sldId id="333" r:id="rId45"/>
    <p:sldId id="334" r:id="rId46"/>
    <p:sldId id="332" r:id="rId47"/>
    <p:sldId id="336" r:id="rId48"/>
    <p:sldId id="337" r:id="rId49"/>
    <p:sldId id="409" r:id="rId50"/>
    <p:sldId id="301" r:id="rId51"/>
    <p:sldId id="344" r:id="rId52"/>
    <p:sldId id="347" r:id="rId53"/>
    <p:sldId id="348" r:id="rId54"/>
    <p:sldId id="411" r:id="rId55"/>
    <p:sldId id="376" r:id="rId56"/>
    <p:sldId id="383" r:id="rId57"/>
    <p:sldId id="372" r:id="rId58"/>
    <p:sldId id="351" r:id="rId59"/>
    <p:sldId id="373" r:id="rId60"/>
    <p:sldId id="367" r:id="rId61"/>
    <p:sldId id="371" r:id="rId62"/>
    <p:sldId id="342" r:id="rId63"/>
    <p:sldId id="414" r:id="rId64"/>
    <p:sldId id="417" r:id="rId65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B6NvWb/BlNe5eNMlHdQnw==" hashData="Z0WPXNoHYmDLmmI1h7QvnmvTS0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284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B1FA-1779-4486-96E2-D0C78F199DBA}" type="datetimeFigureOut">
              <a:rPr lang="hu-HU" smtClean="0"/>
              <a:pPr/>
              <a:t>2016.09.08.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0CC25-EC25-4F7D-9879-D0CF238B4D6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B1FA-1779-4486-96E2-D0C78F199DBA}" type="datetimeFigureOut">
              <a:rPr lang="hu-HU" smtClean="0"/>
              <a:pPr/>
              <a:t>2016.09.08.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0CC25-EC25-4F7D-9879-D0CF238B4D6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B1FA-1779-4486-96E2-D0C78F199DBA}" type="datetimeFigureOut">
              <a:rPr lang="hu-HU" smtClean="0"/>
              <a:pPr/>
              <a:t>2016.09.08.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0CC25-EC25-4F7D-9879-D0CF238B4D6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B1FA-1779-4486-96E2-D0C78F199DBA}" type="datetimeFigureOut">
              <a:rPr lang="hu-HU" smtClean="0"/>
              <a:pPr/>
              <a:t>2016.09.08.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0CC25-EC25-4F7D-9879-D0CF238B4D6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B1FA-1779-4486-96E2-D0C78F199DBA}" type="datetimeFigureOut">
              <a:rPr lang="hu-HU" smtClean="0"/>
              <a:pPr/>
              <a:t>2016.09.08.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0CC25-EC25-4F7D-9879-D0CF238B4D6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B1FA-1779-4486-96E2-D0C78F199DBA}" type="datetimeFigureOut">
              <a:rPr lang="hu-HU" smtClean="0"/>
              <a:pPr/>
              <a:t>2016.09.08.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0CC25-EC25-4F7D-9879-D0CF238B4D6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B1FA-1779-4486-96E2-D0C78F199DBA}" type="datetimeFigureOut">
              <a:rPr lang="hu-HU" smtClean="0"/>
              <a:pPr/>
              <a:t>2016.09.08.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0CC25-EC25-4F7D-9879-D0CF238B4D6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B1FA-1779-4486-96E2-D0C78F199DBA}" type="datetimeFigureOut">
              <a:rPr lang="hu-HU" smtClean="0"/>
              <a:pPr/>
              <a:t>2016.09.08.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0CC25-EC25-4F7D-9879-D0CF238B4D6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B1FA-1779-4486-96E2-D0C78F199DBA}" type="datetimeFigureOut">
              <a:rPr lang="hu-HU" smtClean="0"/>
              <a:pPr/>
              <a:t>2016.09.08.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0CC25-EC25-4F7D-9879-D0CF238B4D6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B1FA-1779-4486-96E2-D0C78F199DBA}" type="datetimeFigureOut">
              <a:rPr lang="hu-HU" smtClean="0"/>
              <a:pPr/>
              <a:t>2016.09.08.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0CC25-EC25-4F7D-9879-D0CF238B4D6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2B1FA-1779-4486-96E2-D0C78F199DBA}" type="datetimeFigureOut">
              <a:rPr lang="hu-HU" smtClean="0"/>
              <a:pPr/>
              <a:t>2016.09.08.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0CC25-EC25-4F7D-9879-D0CF238B4D6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2B1FA-1779-4486-96E2-D0C78F199DBA}" type="datetimeFigureOut">
              <a:rPr lang="hu-HU" smtClean="0"/>
              <a:pPr/>
              <a:t>2016.09.08.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0CC25-EC25-4F7D-9879-D0CF238B4D69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ag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613px-Heraldic_Crown_of_the_Queen_Consort_of_Spain.svg.png"/>
          <p:cNvPicPr>
            <a:picLocks noChangeAspect="1"/>
          </p:cNvPicPr>
          <p:nvPr/>
        </p:nvPicPr>
        <p:blipFill>
          <a:blip r:embed="rId4" cstate="print">
            <a:lum bright="-10000" contrast="30000"/>
          </a:blip>
          <a:stretch>
            <a:fillRect/>
          </a:stretch>
        </p:blipFill>
        <p:spPr>
          <a:xfrm>
            <a:off x="6660232" y="337220"/>
            <a:ext cx="1662702" cy="1228718"/>
          </a:xfrm>
          <a:prstGeom prst="rect">
            <a:avLst/>
          </a:prstGeom>
        </p:spPr>
      </p:pic>
      <p:pic>
        <p:nvPicPr>
          <p:cNvPr id="4" name="Kép 3" descr="cB_0110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5576" y="4513684"/>
            <a:ext cx="807720" cy="830580"/>
          </a:xfrm>
          <a:prstGeom prst="rect">
            <a:avLst/>
          </a:prstGeom>
        </p:spPr>
      </p:pic>
      <p:pic>
        <p:nvPicPr>
          <p:cNvPr id="5" name="Kép 4" descr="cA_0110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19672" y="4513684"/>
            <a:ext cx="975360" cy="1097280"/>
          </a:xfrm>
          <a:prstGeom prst="rect">
            <a:avLst/>
          </a:prstGeom>
        </p:spPr>
      </p:pic>
      <p:pic>
        <p:nvPicPr>
          <p:cNvPr id="6" name="Kép 5" descr="cR_0110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55776" y="4513684"/>
            <a:ext cx="944880" cy="1082040"/>
          </a:xfrm>
          <a:prstGeom prst="rect">
            <a:avLst/>
          </a:prstGeom>
        </p:spPr>
      </p:pic>
      <p:pic>
        <p:nvPicPr>
          <p:cNvPr id="7" name="Kép 6" descr="cC_0110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419872" y="4585692"/>
            <a:ext cx="830580" cy="944880"/>
          </a:xfrm>
          <a:prstGeom prst="rect">
            <a:avLst/>
          </a:prstGeom>
        </p:spPr>
      </p:pic>
      <p:pic>
        <p:nvPicPr>
          <p:cNvPr id="8" name="Kép 7" descr="cE_0110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355976" y="4513684"/>
            <a:ext cx="777240" cy="960120"/>
          </a:xfrm>
          <a:prstGeom prst="rect">
            <a:avLst/>
          </a:prstGeom>
        </p:spPr>
      </p:pic>
      <p:pic>
        <p:nvPicPr>
          <p:cNvPr id="9" name="Kép 8" descr="cL_0110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292080" y="4513684"/>
            <a:ext cx="784860" cy="1005840"/>
          </a:xfrm>
          <a:prstGeom prst="rect">
            <a:avLst/>
          </a:prstGeom>
        </p:spPr>
      </p:pic>
      <p:pic>
        <p:nvPicPr>
          <p:cNvPr id="10" name="Kép 9" descr="cO_0110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228184" y="4585692"/>
            <a:ext cx="883920" cy="792480"/>
          </a:xfrm>
          <a:prstGeom prst="rect">
            <a:avLst/>
          </a:prstGeom>
        </p:spPr>
      </p:pic>
      <p:pic>
        <p:nvPicPr>
          <p:cNvPr id="11" name="Kép 10" descr="cN_0110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236296" y="4513684"/>
            <a:ext cx="899160" cy="952500"/>
          </a:xfrm>
          <a:prstGeom prst="rect">
            <a:avLst/>
          </a:prstGeom>
        </p:spPr>
      </p:pic>
      <p:pic>
        <p:nvPicPr>
          <p:cNvPr id="12" name="Kép 11" descr="cA_0110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168640" y="4513684"/>
            <a:ext cx="975360" cy="1097280"/>
          </a:xfrm>
          <a:prstGeom prst="rect">
            <a:avLst/>
          </a:prstGeom>
        </p:spPr>
      </p:pic>
    </p:spTree>
  </p:cSld>
  <p:clrMapOvr>
    <a:masterClrMapping/>
  </p:clrMapOvr>
  <p:transition spd="slow" advTm="10000">
    <p:fade/>
    <p:sndAc>
      <p:stSnd>
        <p:snd r:embed="rId2" name="Barcelona - Freddie Mercury and Montserrat Caballé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 'Remixes' (by Kacio).jpg"/>
          <p:cNvPicPr>
            <a:picLocks noChangeAspect="1"/>
          </p:cNvPicPr>
          <p:nvPr/>
        </p:nvPicPr>
        <p:blipFill>
          <a:blip r:embed="rId2" cstate="print"/>
          <a:srcRect b="4921"/>
          <a:stretch>
            <a:fillRect/>
          </a:stretch>
        </p:blipFill>
        <p:spPr>
          <a:xfrm>
            <a:off x="1120489" y="0"/>
            <a:ext cx="6903022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1115616" y="121196"/>
            <a:ext cx="576064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" name="Téglalap 3"/>
          <p:cNvSpPr/>
          <p:nvPr/>
        </p:nvSpPr>
        <p:spPr>
          <a:xfrm>
            <a:off x="7452320" y="121196"/>
            <a:ext cx="576064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Téglalap 4"/>
          <p:cNvSpPr/>
          <p:nvPr/>
        </p:nvSpPr>
        <p:spPr>
          <a:xfrm>
            <a:off x="6444208" y="1057300"/>
            <a:ext cx="1490464" cy="720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1.jpg"/>
          <p:cNvPicPr>
            <a:picLocks noChangeAspect="1"/>
          </p:cNvPicPr>
          <p:nvPr/>
        </p:nvPicPr>
        <p:blipFill>
          <a:blip r:embed="rId2" cstate="print"/>
          <a:srcRect b="21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paniya-barselona-zdani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arc-de-triomf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reworks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1394" y="0"/>
            <a:ext cx="7121213" cy="5696971"/>
          </a:xfrm>
          <a:prstGeom prst="rect">
            <a:avLst/>
          </a:prstGeom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barrio-gotic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casa-batll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1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7451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sa Batllo building in Barcelona cit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plaza-espan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paniya-barselona-spa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96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barcelona-city-wallpaper-high-quality-wallpaper-high-quality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paniya-barselona-doma-par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uell-park-barcelona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1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uell-park-barcelona.jpg"/>
          <p:cNvPicPr>
            <a:picLocks noChangeAspect="1"/>
          </p:cNvPicPr>
          <p:nvPr/>
        </p:nvPicPr>
        <p:blipFill>
          <a:blip r:embed="rId2" cstate="print"/>
          <a:srcRect b="21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guell-park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harbour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harbou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spain-harbou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paniya-barselona-doma-re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t-de-barcelona-foto-by-elly-hartog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9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pueblo-espanol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montjuic-pueblo-espano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montjuic-pueblo-espanol-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ble-espanyola-barcelon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repuloter-iranyitotorony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agrada-familia-barcelona-spanyolorszag.jpg"/>
          <p:cNvPicPr>
            <a:picLocks noChangeAspect="1"/>
          </p:cNvPicPr>
          <p:nvPr/>
        </p:nvPicPr>
        <p:blipFill>
          <a:blip r:embed="rId2" cstate="print"/>
          <a:srcRect b="21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sagrada-famili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spanyolorsza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spanyolorsza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spanyolorszag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spain-parc-ciutadell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89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225366.jpg"/>
          <p:cNvPicPr>
            <a:picLocks noChangeAspect="1"/>
          </p:cNvPicPr>
          <p:nvPr/>
        </p:nvPicPr>
        <p:blipFill>
          <a:blip r:embed="rId2" cstate="print"/>
          <a:srcRect b="21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parque-ciutadella.jpg"/>
          <p:cNvPicPr>
            <a:picLocks noChangeAspect="1"/>
          </p:cNvPicPr>
          <p:nvPr/>
        </p:nvPicPr>
        <p:blipFill>
          <a:blip r:embed="rId2" cstate="print"/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szokokut-a-citadella-parkban-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tibidabo-park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tibidabo-park1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tibidabo-church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vanaf-pueblo-espanol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selona-ispaniya-barcelo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paniya-doma-ulica-no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las-ramblas-felulnezetbol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ity-spain-barcelona-ispaniy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ragon with Paper Fan statue in Barcelona cit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18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sernyo-muzeum-epulete-barcelona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spanje-monastery-of-pedralbe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k-reszlet-barcelona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ant-pau-barcelona.jpg"/>
          <p:cNvPicPr>
            <a:picLocks noChangeAspect="1"/>
          </p:cNvPicPr>
          <p:nvPr/>
        </p:nvPicPr>
        <p:blipFill>
          <a:blip r:embed="rId2" cstate="print"/>
          <a:srcRect b="21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umental Bullring exterior in Barcelona.jpg"/>
          <p:cNvPicPr>
            <a:picLocks noChangeAspect="1"/>
          </p:cNvPicPr>
          <p:nvPr/>
        </p:nvPicPr>
        <p:blipFill>
          <a:blip r:embed="rId2" cstate="print"/>
          <a:srcRect b="157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ag-fk-barselona-bars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ou-camp-barcelon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amp-nou-camp-nou-ispani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es-catalonia-flag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0242" y="193204"/>
            <a:ext cx="1143766" cy="812676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uis-suarez-luis-suare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ainimage-fc-barcelona-2015-uefa-champions-league-celebrations-wallpaper-by.jpg"/>
          <p:cNvPicPr>
            <a:picLocks noChangeAspect="1"/>
          </p:cNvPicPr>
          <p:nvPr/>
        </p:nvPicPr>
        <p:blipFill>
          <a:blip r:embed="rId2" cstate="print"/>
          <a:srcRect l="6102" r="275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-city-wallpaper-desktop-background-wallpaper-desktop-background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rcRect l="989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i-latkep-este.jpg"/>
          <p:cNvPicPr>
            <a:picLocks noChangeAspect="1"/>
          </p:cNvPicPr>
          <p:nvPr/>
        </p:nvPicPr>
        <p:blipFill>
          <a:blip r:embed="rId2" cstate="print"/>
          <a:srcRect b="21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Kép 3" descr="alairas1.gif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967163" y="822598"/>
            <a:ext cx="1209675" cy="666750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0" y="0"/>
            <a:ext cx="201689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4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http://judy-pps.blogspot.com</a:t>
            </a:r>
            <a:endParaRPr lang="hu-HU" sz="14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6949168" y="0"/>
            <a:ext cx="2194832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4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4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6</Words>
  <Application>Microsoft Office PowerPoint</Application>
  <PresentationFormat>Diavetítés a képernyőre (16:10 oldalarány)</PresentationFormat>
  <Paragraphs>2</Paragraphs>
  <Slides>64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64</vt:i4>
      </vt:variant>
    </vt:vector>
  </HeadingPairs>
  <TitlesOfParts>
    <vt:vector size="65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  <vt:lpstr>58. dia</vt:lpstr>
      <vt:lpstr>59. dia</vt:lpstr>
      <vt:lpstr>60. dia</vt:lpstr>
      <vt:lpstr>61. dia</vt:lpstr>
      <vt:lpstr>62. dia</vt:lpstr>
      <vt:lpstr>63. dia</vt:lpstr>
      <vt:lpstr>64.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29</cp:revision>
  <dcterms:created xsi:type="dcterms:W3CDTF">2016-09-07T17:32:48Z</dcterms:created>
  <dcterms:modified xsi:type="dcterms:W3CDTF">2016-09-08T17:05:13Z</dcterms:modified>
</cp:coreProperties>
</file>