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79" r:id="rId25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8329822-A6F6-4C1C-9185-5C15A1E7D50C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8EEC0D0-6A25-43AC-8B27-C94EAFF2789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6C24E-E6C4-43E0-9DD4-9D6BD903863C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F36E4-68A9-438E-B49E-4D70E4EC75D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807CC-F4AB-4D66-9279-1D8269DB497D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E7DAD-7117-4CB8-9AE4-CFB1FE84BDC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CF181-54A5-404D-93E0-E9E8AA139F97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2AF54-55FD-464E-9065-BD9E26F763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A1349-ADE2-43F0-AC7E-BBF41B09D6ED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8B1C6-3943-42F1-8A34-1765B0B35BA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9A5C1-6541-4769-A441-5AB3A84B829D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7C170-30BE-4CDB-9EBB-879D07FB328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C75E4-EA82-47E2-84C6-4597DC19C03E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C07A8-FAEB-4728-9616-74F975FCDE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0AE2B-89A6-4C6B-8615-3FFEDE3118FD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564BA-12A7-4085-A687-15E133EE7BD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05E04-7932-4550-A61A-B0B8B75216F1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AE433-C195-47B4-A952-4AD4D96095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82DE3-CED6-4EAC-BB87-ABFBDDD1F422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D1512-F61B-4643-BA6A-863765D3EDD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D4C5A-EB0F-4236-9463-D9536ED18B1B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61562-D344-4126-BBFB-B14DC8AC75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6F3F4-F3DC-4B9E-A668-876745491902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7489F-9C1D-4270-922E-379C3F0D6A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DF0610-4565-432B-9D34-D274F8101B6A}" type="datetimeFigureOut">
              <a:rPr lang="fr-FR"/>
              <a:pPr>
                <a:defRPr/>
              </a:pPr>
              <a:t>23/03/2017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5CBDC8-03F8-4EED-9D6D-970BB16A8A2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hyperlink" Target="mailto:marinettek@yahoo.f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clineane.free.fr/generateur/stylstars/exo.php?text=Cr%E9ation%20Marinette%20&amp;size=40&amp;glitter=M07&amp;font=ABI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075" y="3284538"/>
            <a:ext cx="4446588" cy="48101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35848" name="Picture 8" descr="http://clineane.free.fr/generateur/stylstars/exo.php?text=Images%20Jayanta%20&amp;size=30&amp;glitter=M07&amp;font=ABIL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3213" y="4652963"/>
            <a:ext cx="3098800" cy="4286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35850" name="Picture 10" descr="http://clineane.free.fr/generateur/stylstars/exo.php?text=CHEFS%20D%20%27OEUVRE%20&amp;size=40&amp;glitter=M07&amp;font=palabi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71775" y="1341438"/>
            <a:ext cx="3481388" cy="358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35852" name="Picture 12" descr="http://clineane.free.fr/generateur/stylstars/exo.php?text=DE%20L%27ARCHITECTURE%20MODERNE%20&amp;size=40&amp;glitter=M07&amp;font=palabi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03350" y="2276475"/>
            <a:ext cx="6194425" cy="36671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10" name="Afbeelding 5" descr="eigen blauw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2" descr="Gif &quot;fleur&quot;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03350" y="836613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2" descr="Gif &quot;fleur&quot;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659563" y="836613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2" descr="Gif &quot;fleur&quot;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03350" y="4941888"/>
            <a:ext cx="1152525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2" descr="Gif &quot;fleur&quot;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659563" y="4941888"/>
            <a:ext cx="1152525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blinds dir="vert"/>
    <p:sndAc>
      <p:stSnd>
        <p:snd r:embed="rId2" name="Julien Clerc  quand je joue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1" descr="0a6d2056-2540-4c64-80a9-5f9bd8612b3c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916238" y="6488113"/>
            <a:ext cx="33797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Cybertecture Egg - Mumbai, India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 descr="0efd9a8a-fa61-4685-993f-714f354df6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619250" y="6488113"/>
            <a:ext cx="5795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The Universum Science Museum - Bremen, Germany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 descr="1f3a7a79-47da-4e86-b057-97ec25dcf83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2987675" y="6237288"/>
            <a:ext cx="3357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Earth House - Lostorf Switzerland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 descr="2eedf661-d10a-4cb5-b639-a27ea242eb8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979613" y="6488113"/>
            <a:ext cx="5364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Gherkin Building - London City, United Kingdom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 descr="4c70abee-7528-41cb-a7c0-b0174cacb23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2627313" y="6488113"/>
            <a:ext cx="4152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The Fuji Television Building - Tokyo, Japan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 descr="4ea1390e-2ce7-48cf-8a34-18db7e0f0f0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771775" y="6308725"/>
            <a:ext cx="39655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Wilkinson Residence - Portland, Oregon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 descr="5a0cfb2d-4901-49ce-8562-c7af4ab84fa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2124075" y="6308725"/>
            <a:ext cx="5976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Mumbai University ASK Foundation Convention Center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 descr="5f02beda-23f8-40af-a499-89a7e642a22c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2843213" y="6488113"/>
            <a:ext cx="3108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Eden Project - United Kingdom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 descr="6a3a88d5-7780-4371-8eca-2b8c51f38d5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3419475" y="6308725"/>
            <a:ext cx="2840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Snail House - Sofia, Bulgaria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 descr="6d988640-7acd-4a97-a07f-cd6b9c92918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440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2843213" y="6237288"/>
            <a:ext cx="3273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National Theatre - Beijing, China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 descr="7fe6f085-311a-472d-adbc-3e15624e6f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627313" y="6488113"/>
            <a:ext cx="44878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The Conch Shell House - Isla Mujeres, Mexico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 descr="8c63ddfe-4383-40a7-ae44-9722694502c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3722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Rectangle 2"/>
          <p:cNvSpPr>
            <a:spLocks noChangeArrowheads="1"/>
          </p:cNvSpPr>
          <p:nvPr/>
        </p:nvSpPr>
        <p:spPr bwMode="auto">
          <a:xfrm rot="10800000" flipV="1">
            <a:off x="2555875" y="6308725"/>
            <a:ext cx="4176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latin typeface="Calibri" pitchFamily="34" charset="0"/>
              </a:rPr>
              <a:t>Bullring - Birmingham, United Kingdom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 descr="9be05f75-7b27-494b-9987-660d77121bcb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07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132138" y="6308725"/>
            <a:ext cx="3070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Habitat 67 - Montreal, Canada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 descr="10a5ac42-2946-4351-83c5-7896e1f9c9d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2700338" y="6308725"/>
            <a:ext cx="4149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Dancing Building - Prague, Czech Republic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 descr="23e7988d-f6ab-473b-b2a4-3fe54b0be8c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2916238" y="6308725"/>
            <a:ext cx="3702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Olympic Stadium - Montreal, Canada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 descr="46f105ce-f609-4029-9272-88ba14d36c1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2843213" y="6308725"/>
            <a:ext cx="37877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Elephant Building - Bangkok, Thailand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 descr="047ce68d-c755-4820-95ab-08a16ed1f85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2700338" y="6308725"/>
            <a:ext cx="37671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Air Force Academy - Chapel, Colorado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 descr="60c5f759-29a7-4c07-9ed6-e36f6ee057b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3203575" y="6237288"/>
            <a:ext cx="27082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Lotus Temple - Delhi, India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 descr="82a1fbfb-c8b9-463e-9f5f-7befcc2f17b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2700338" y="6308725"/>
            <a:ext cx="39354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Cubic Houses - Rotterdam, Netherlands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 descr="089a93c1-6eda-4e9c-8b0c-a525e16b616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1692275" y="6488113"/>
            <a:ext cx="5219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Piano and Violin-Shaped Building - Huainan, China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1" descr="90ad5fcf-2c53-4d01-843b-e79ec28f75c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2627313" y="6308725"/>
            <a:ext cx="4283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Ripley's Believe It Or Not - Ontario, Canada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1" descr="941f932a-12ae-4004-881f-dc0b0359508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827088" y="0"/>
            <a:ext cx="7705725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3348038" y="6308725"/>
            <a:ext cx="29003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Grand Lisboa - Macao, China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1" descr="888e6ffb-392a-48f7-9353-c4d01214e2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2987675" y="6165850"/>
            <a:ext cx="31638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Bunker House - Chicago, Illinois</a:t>
            </a:r>
            <a:endParaRPr lang="fr-FR">
              <a:latin typeface="Calibri" pitchFamily="34" charset="0"/>
            </a:endParaRPr>
          </a:p>
        </p:txBody>
      </p:sp>
      <p:pic>
        <p:nvPicPr>
          <p:cNvPr id="4" name="Picture 2" descr="http://clineane.free.fr/generateur/stylstars/exo.php?text=FIN%20&amp;size=40&amp;glitter=M07&amp;font=palab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111442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Rectangle 11"/>
          <p:cNvSpPr>
            <a:spLocks noChangeArrowheads="1"/>
          </p:cNvSpPr>
          <p:nvPr/>
        </p:nvSpPr>
        <p:spPr bwMode="auto">
          <a:xfrm>
            <a:off x="6516688" y="5661025"/>
            <a:ext cx="2203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  <a:hlinkClick r:id="rId4"/>
              </a:rPr>
              <a:t>marinettek@yahoo.fr</a:t>
            </a:r>
            <a:endParaRPr lang="fr-FR">
              <a:latin typeface="Calibri" pitchFamily="34" charset="0"/>
            </a:endParaRPr>
          </a:p>
        </p:txBody>
      </p:sp>
      <p:pic>
        <p:nvPicPr>
          <p:cNvPr id="37893" name="Picture 4" descr="http://clineane.free.fr/generateur/stylstars/exo.php?text=Julien%20Clerc-%20%20quand%20je%20joue%20-&amp;size=30&amp;glitter=bordeau&amp;font=CluffHmk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516563"/>
            <a:ext cx="493395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6" descr="http://clineane.free.fr/generateur/stylstars/exo.php?text=Musique%20&amp;size=30&amp;glitter=bordeau&amp;font=CluffHmk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58888" y="5084763"/>
            <a:ext cx="15716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Personnalisé 3">
      <a:dk1>
        <a:sysClr val="windowText" lastClr="000000"/>
      </a:dk1>
      <a:lt1>
        <a:sysClr val="window" lastClr="FFFFFF"/>
      </a:lt1>
      <a:dk2>
        <a:srgbClr val="8DB3E2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111</Words>
  <Application>Microsoft Office PowerPoint</Application>
  <PresentationFormat>Affichage à l'écran (4:3)</PresentationFormat>
  <Paragraphs>24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7" baseType="lpstr">
      <vt:lpstr>Calibri</vt:lpstr>
      <vt:lpstr>Arial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Marinette</dc:creator>
  <cp:lastModifiedBy>Jean-Louis</cp:lastModifiedBy>
  <cp:revision>10</cp:revision>
  <dcterms:created xsi:type="dcterms:W3CDTF">2015-02-07T14:04:24Z</dcterms:created>
  <dcterms:modified xsi:type="dcterms:W3CDTF">2017-03-23T08:10:37Z</dcterms:modified>
</cp:coreProperties>
</file>