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0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58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454" autoAdjust="0"/>
    <p:restoredTop sz="94660"/>
  </p:normalViewPr>
  <p:slideViewPr>
    <p:cSldViewPr snapToGrid="0">
      <p:cViewPr varScale="1">
        <p:scale>
          <a:sx n="44" d="100"/>
          <a:sy n="44" d="100"/>
        </p:scale>
        <p:origin x="54" y="14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748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444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52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012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401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8337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0984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123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304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302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398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A9938-27CB-4E5F-844B-DF888B05316B}" type="datetimeFigureOut">
              <a:rPr lang="de-DE" smtClean="0"/>
              <a:t>04.03.2017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5F8E2-8069-4C29-A75C-2686FAD912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8185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1" y="1579044"/>
            <a:ext cx="12173449" cy="3064393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2304228" y="4989566"/>
            <a:ext cx="62119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de-DE" sz="8000" b="1" cap="none" spc="0" dirty="0" smtClean="0">
                <a:ln/>
                <a:solidFill>
                  <a:schemeClr val="accent4"/>
                </a:solidFill>
                <a:effectLst/>
                <a:latin typeface="Ancestory SF" pitchFamily="2" charset="0"/>
              </a:rPr>
              <a:t>It smells like spring</a:t>
            </a:r>
            <a:endParaRPr lang="de-DE" sz="8000" b="1" cap="none" spc="0" dirty="0">
              <a:ln/>
              <a:solidFill>
                <a:schemeClr val="accent4"/>
              </a:solidFill>
              <a:effectLst/>
              <a:latin typeface="Ancestory SF" pitchFamily="2" charset="0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2000000" y="698919"/>
            <a:ext cx="77348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de-DE" sz="8000" b="1" cap="none" spc="0" dirty="0" smtClean="0">
                <a:ln/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latin typeface="Ancestory SF" pitchFamily="2" charset="0"/>
              </a:rPr>
              <a:t>Es riecht nach Frühling</a:t>
            </a:r>
            <a:endParaRPr lang="de-DE" sz="8000" b="1" cap="none" spc="0" dirty="0">
              <a:ln/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Ancestory SF" pitchFamily="2" charset="0"/>
            </a:endParaRPr>
          </a:p>
        </p:txBody>
      </p:sp>
      <p:pic>
        <p:nvPicPr>
          <p:cNvPr id="2" name="DREAMMUSIK - Frühlingserwachen - Flowers in Sp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0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1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98" y="0"/>
            <a:ext cx="10674804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7103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34" y="0"/>
            <a:ext cx="9980732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77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08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831067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36686">
            <a:off x="8145363" y="8055677"/>
            <a:ext cx="4284052" cy="2793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3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0964 -0.73634 C -0.51758 -0.72824 -0.52669 -0.72037 -0.5306 -0.71042 C -0.53464 -0.6993 -0.53659 -0.68634 -0.53867 -0.67338 C -0.54062 -0.66042 -0.53867 -0.6493 -0.53659 -0.63727 C -0.53464 -0.62639 -0.53164 -0.61435 -0.52461 -0.6044 C -0.51862 -0.59444 -0.50859 -0.58634 -0.49766 -0.58032 C -0.48763 -0.5743 -0.47565 -0.57037 -0.46367 -0.56829 C -0.45169 -0.56643 -0.43958 -0.56643 -0.42865 -0.56829 C -0.41667 -0.57037 -0.4056 -0.57523 -0.39661 -0.58333 C -0.38763 -0.59028 -0.37969 -0.5993 -0.37565 -0.61042 C -0.37057 -0.62037 -0.36862 -0.63426 -0.36862 -0.64537 C -0.36758 -0.65625 -0.36862 -0.66944 -0.3737 -0.68032 C -0.37865 -0.69028 -0.38763 -0.69838 -0.39961 -0.70231 C -0.41159 -0.70532 -0.4237 -0.70139 -0.43164 -0.69444 C -0.43867 -0.68727 -0.44362 -0.67639 -0.44466 -0.66343 C -0.44466 -0.65023 -0.44362 -0.63843 -0.43867 -0.62824 C -0.43359 -0.61829 -0.43464 -0.61643 -0.41458 -0.60324 C -0.39661 -0.58935 -0.37865 -0.59329 -0.36758 -0.59236 C -0.35664 -0.59236 -0.34766 -0.5963 -0.33659 -0.60023 C -0.32461 -0.60532 -0.31458 -0.61435 -0.30768 -0.62245 C -0.30065 -0.63032 -0.29766 -0.64028 -0.29362 -0.65625 C -0.29062 -0.67245 -0.29062 -0.68032 -0.29062 -0.69236 C -0.29062 -0.7044 -0.29062 -0.71643 -0.29062 -0.72824 " pathEditMode="relative" rAng="0" ptsTypes="AAAAAAAAAAAAAAAAAAAAAAA">
                                      <p:cBhvr>
                                        <p:cTn id="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53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81891"/>
            <a:ext cx="12192000" cy="780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68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538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10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50" y="0"/>
            <a:ext cx="10750924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655"/>
            <a:ext cx="12192000" cy="768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28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87" y="-13867"/>
            <a:ext cx="10380086" cy="68718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152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8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44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962" y="0"/>
            <a:ext cx="7967083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508" y="-10861"/>
            <a:ext cx="9247909" cy="68848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8047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882" y="0"/>
            <a:ext cx="10401301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2762"/>
            <a:ext cx="12192000" cy="731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86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2673"/>
            <a:ext cx="12192000" cy="773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55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5800"/>
            <a:ext cx="12192000" cy="776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49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5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28600"/>
            <a:ext cx="12192000" cy="7279751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8712"/>
            <a:ext cx="12192000" cy="7279750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28599"/>
            <a:ext cx="12179585" cy="727233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4589"/>
            <a:ext cx="12192000" cy="727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1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random/>
      </p:transition>
    </mc:Choice>
    <mc:Fallback xmlns="">
      <p:transition spd="slow" advTm="1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670" y="-374073"/>
            <a:ext cx="6941502" cy="64423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72734" cy="68580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6165" y="0"/>
            <a:ext cx="7149030" cy="67921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45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random/>
      </p:transition>
    </mc:Choice>
    <mc:Fallback xmlns="">
      <p:transition spd="slow" advTm="1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302" y="0"/>
            <a:ext cx="10177395" cy="685799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302" y="0"/>
            <a:ext cx="10177395" cy="68579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962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60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7808"/>
            <a:ext cx="12192000" cy="7225808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3291"/>
            <a:ext cx="12192000" cy="722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72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7201"/>
            <a:ext cx="12192000" cy="780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2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19" y="0"/>
            <a:ext cx="11180618" cy="68820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0305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5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664" y="436418"/>
            <a:ext cx="3946954" cy="59607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9420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05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688" y="0"/>
            <a:ext cx="9852626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3882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7918"/>
            <a:ext cx="12192000" cy="712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38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5028"/>
            <a:ext cx="12192000" cy="737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203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76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63" y="0"/>
            <a:ext cx="10467473" cy="68579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2458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84166">
            <a:off x="905010" y="361764"/>
            <a:ext cx="4083524" cy="61252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1960" y="618691"/>
            <a:ext cx="4848225" cy="54959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7537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1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0">
        <p:random/>
      </p:transition>
    </mc:Choice>
    <mc:Fallback>
      <p:transition spd="slow" advTm="11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83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42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07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18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55" y="728198"/>
            <a:ext cx="6478299" cy="5049147"/>
          </a:xfrm>
          <a:prstGeom prst="rect">
            <a:avLst/>
          </a:prstGeom>
          <a:scene3d>
            <a:camera prst="perspectiveContrastingRightFacing"/>
            <a:lightRig rig="threePt" dir="t"/>
          </a:scene3d>
          <a:sp3d>
            <a:bevelT w="165100" prst="coolSlant"/>
          </a:sp3d>
        </p:spPr>
      </p:pic>
      <p:sp>
        <p:nvSpPr>
          <p:cNvPr id="3" name="Textfeld 2"/>
          <p:cNvSpPr txBox="1"/>
          <p:nvPr/>
        </p:nvSpPr>
        <p:spPr>
          <a:xfrm>
            <a:off x="6359236" y="353291"/>
            <a:ext cx="4031673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Photos: Nelya Rachkow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Jens Ritschel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Norbert Ren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Warei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Lindsey Parnaby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H. Anthes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Liviliosa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Clara Hinton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Marlene D.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Hanami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Lena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Miss Froggi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Darlene Hewson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Johann Hartl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Pann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Regine Heuser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Sigrid E.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Monika Arnold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Sandra Schürmans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Mrs.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Tamron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Tonackerl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Annett Miersberger</a:t>
            </a:r>
          </a:p>
          <a:p>
            <a:r>
              <a:rPr lang="de-DE" dirty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bbess" pitchFamily="2" charset="0"/>
              </a:rPr>
              <a:t>       Tatjana Kaufmann</a:t>
            </a:r>
            <a:endParaRPr lang="de-DE" dirty="0">
              <a:solidFill>
                <a:schemeClr val="accent5">
                  <a:lumMod val="60000"/>
                  <a:lumOff val="40000"/>
                </a:schemeClr>
              </a:solidFill>
              <a:latin typeface="Abbess" pitchFamily="2" charset="0"/>
            </a:endParaRPr>
          </a:p>
        </p:txBody>
      </p:sp>
      <p:sp>
        <p:nvSpPr>
          <p:cNvPr id="4" name="Textfeld 3"/>
          <p:cNvSpPr txBox="1"/>
          <p:nvPr/>
        </p:nvSpPr>
        <p:spPr>
          <a:xfrm rot="20270509">
            <a:off x="2997200" y="5363069"/>
            <a:ext cx="4254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chemeClr val="bg1"/>
                </a:solidFill>
                <a:latin typeface="Abbess" pitchFamily="2" charset="0"/>
              </a:rPr>
              <a:t>Music: Dorothée Fröller „Frühlingserwachen“</a:t>
            </a:r>
            <a:endParaRPr lang="de-DE" dirty="0">
              <a:solidFill>
                <a:schemeClr val="bg1"/>
              </a:solidFill>
              <a:latin typeface="Abbes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64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Breitbild</PresentationFormat>
  <Paragraphs>26</Paragraphs>
  <Slides>31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31</vt:i4>
      </vt:variant>
    </vt:vector>
  </HeadingPairs>
  <TitlesOfParts>
    <vt:vector size="37" baseType="lpstr">
      <vt:lpstr>Abbess</vt:lpstr>
      <vt:lpstr>Ancestory SF</vt:lpstr>
      <vt:lpstr>Arial</vt:lpstr>
      <vt:lpstr>Calibri</vt:lpstr>
      <vt:lpstr>Calibri Light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Bernd Trennert</dc:creator>
  <cp:lastModifiedBy>Bernd Trennert</cp:lastModifiedBy>
  <cp:revision>12</cp:revision>
  <dcterms:created xsi:type="dcterms:W3CDTF">2017-03-04T13:03:49Z</dcterms:created>
  <dcterms:modified xsi:type="dcterms:W3CDTF">2017-03-04T17:49:06Z</dcterms:modified>
</cp:coreProperties>
</file>