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CC99"/>
    <a:srgbClr val="FFCC00"/>
    <a:srgbClr val="FF3300"/>
    <a:srgbClr val="CC0000"/>
    <a:srgbClr val="FF66FF"/>
    <a:srgbClr val="128190"/>
    <a:srgbClr val="0078A2"/>
    <a:srgbClr val="0088B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8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671CF-5944-4F55-96CC-C2C7F0E338F7}" type="datetimeFigureOut">
              <a:rPr lang="pt-BR" smtClean="0"/>
              <a:pPr/>
              <a:t>14/02/2017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D2903-27CD-4228-A7A6-F8A27F9A67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611560" y="0"/>
            <a:ext cx="759735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6000" b="1" dirty="0" smtClean="0">
                <a:ln w="12700">
                  <a:solidFill>
                    <a:srgbClr val="FFCC99"/>
                  </a:solidFill>
                </a:ln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uhaus 93" pitchFamily="82" charset="0"/>
              </a:rPr>
              <a:t>PLANETA TERRA</a:t>
            </a:r>
            <a:endParaRPr lang="pt-BR" sz="6000" b="1" dirty="0">
              <a:ln w="12700">
                <a:solidFill>
                  <a:srgbClr val="FFCC99"/>
                </a:solidFill>
              </a:ln>
              <a:solidFill>
                <a:srgbClr val="FFC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uhaus 93" pitchFamily="82" charset="0"/>
            </a:endParaRPr>
          </a:p>
        </p:txBody>
      </p:sp>
      <p:pic>
        <p:nvPicPr>
          <p:cNvPr id="10" name="Imagem 9" descr="42fefa35-7785-481d-93bc-ec5ad768f48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979712" y="1275606"/>
            <a:ext cx="4775781" cy="34411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randomBar dir="vert"/>
    <p:sndAc>
      <p:stSnd loop="1">
        <p:snd r:embed="rId2" name="April Love Pat Boone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384-schonbrunn-palace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724128" y="123478"/>
            <a:ext cx="3191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 smtClean="0">
                <a:solidFill>
                  <a:srgbClr val="FFC000"/>
                </a:solidFill>
                <a:latin typeface="Bauhaus 93" pitchFamily="82" charset="0"/>
              </a:rPr>
              <a:t>PALÁCIO DE  SCHÖNBRUNN - VIENA</a:t>
            </a:r>
            <a:r>
              <a:rPr lang="pt-BR" dirty="0"/>
              <a:t>  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85-shanghai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66FF"/>
                </a:solidFill>
                <a:latin typeface="Bauhaus 93" pitchFamily="82" charset="0"/>
              </a:rPr>
              <a:t>SHANGHAI</a:t>
            </a:r>
            <a:endParaRPr lang="pt-BR" sz="1400" b="1" dirty="0">
              <a:solidFill>
                <a:srgbClr val="FF66FF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86-amsterdam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43808" y="12347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000"/>
                </a:solidFill>
                <a:latin typeface="Bauhaus 93" pitchFamily="82" charset="0"/>
              </a:rPr>
              <a:t>AMSTERDAM</a:t>
            </a:r>
            <a:endParaRPr lang="pt-BR" sz="1400" b="1" dirty="0">
              <a:solidFill>
                <a:srgbClr val="FFC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87-vernazza-italy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08304" y="123478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rgbClr val="92D050"/>
                </a:solidFill>
                <a:latin typeface="Bauhaus 93" pitchFamily="82" charset="0"/>
              </a:rPr>
              <a:t>VERNAZZA - ITÁLIA</a:t>
            </a:r>
            <a:endParaRPr lang="pt-BR" sz="1200" b="1" dirty="0">
              <a:solidFill>
                <a:srgbClr val="92D05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88-novodevichy-convent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72008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rgbClr val="FFC000"/>
                </a:solidFill>
                <a:latin typeface="Bauhaus 93" pitchFamily="82" charset="0"/>
              </a:rPr>
              <a:t>RÚSSIA</a:t>
            </a:r>
            <a:endParaRPr lang="pt-BR" sz="1200" b="1" dirty="0">
              <a:solidFill>
                <a:srgbClr val="FFC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89-venice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83968" y="123478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6">
                    <a:lumMod val="75000"/>
                  </a:schemeClr>
                </a:solidFill>
                <a:latin typeface="Bauhaus 93" pitchFamily="82" charset="0"/>
              </a:rPr>
              <a:t>VENEZA - ITÁLIA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90-cologne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123478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99"/>
                </a:solidFill>
                <a:latin typeface="Bauhaus 93" pitchFamily="82" charset="0"/>
              </a:rPr>
              <a:t>COLÔNIA - ALEMANHA</a:t>
            </a:r>
            <a:endParaRPr lang="pt-BR" sz="1400" b="1" dirty="0">
              <a:solidFill>
                <a:srgbClr val="FFCC99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92-luxembourg-night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00"/>
                </a:solidFill>
                <a:latin typeface="Bauhaus 93" pitchFamily="82" charset="0"/>
              </a:rPr>
              <a:t>LUXEMBURGO</a:t>
            </a:r>
            <a:endParaRPr lang="pt-BR" sz="1400" b="1" dirty="0">
              <a:solidFill>
                <a:srgbClr val="FFCC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96-monaco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00B0F0"/>
                </a:solidFill>
                <a:latin typeface="Bauhaus 93" pitchFamily="82" charset="0"/>
              </a:rPr>
              <a:t>MÔNACO</a:t>
            </a:r>
            <a:endParaRPr lang="pt-BR" sz="1400" b="1" dirty="0">
              <a:solidFill>
                <a:srgbClr val="00B0F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98-boston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6">
                    <a:lumMod val="75000"/>
                  </a:schemeClr>
                </a:solidFill>
                <a:latin typeface="Bauhaus 93" pitchFamily="82" charset="0"/>
              </a:rPr>
              <a:t>BOSTON - USA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99-ghent-belgium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-1"/>
            <a:ext cx="9144002" cy="514350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1800" y="19548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0000"/>
                </a:solidFill>
                <a:latin typeface="Bauhaus 93" pitchFamily="82" charset="0"/>
              </a:rPr>
              <a:t>GHENT - BÉLGICA</a:t>
            </a:r>
            <a:endParaRPr lang="pt-BR" sz="1400" b="1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01-dinant-belgium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3300"/>
                </a:solidFill>
                <a:latin typeface="Bauhaus 93" pitchFamily="82" charset="0"/>
              </a:rPr>
              <a:t>DINANT - BÉLGICA</a:t>
            </a:r>
            <a:endParaRPr lang="pt-BR" sz="1400" b="1" dirty="0">
              <a:solidFill>
                <a:srgbClr val="FF33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02-portofino-italy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66"/>
                </a:solidFill>
                <a:latin typeface="Bauhaus 93" pitchFamily="82" charset="0"/>
              </a:rPr>
              <a:t>PORTOFINO - ITÁLIA</a:t>
            </a:r>
            <a:endParaRPr lang="pt-BR" sz="1400" b="1" dirty="0">
              <a:solidFill>
                <a:srgbClr val="FFCC66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05-portofino-italy-photo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latin typeface="Bauhaus 93" pitchFamily="82" charset="0"/>
              </a:rPr>
              <a:t>PORTOFINO - ITÁLIA</a:t>
            </a:r>
            <a:endParaRPr lang="pt-BR" sz="1400" b="1" dirty="0">
              <a:solidFill>
                <a:schemeClr val="bg1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06-dom-luis-i-bridge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502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>
                    <a:lumMod val="75000"/>
                  </a:schemeClr>
                </a:solidFill>
                <a:latin typeface="Bauhaus 93" pitchFamily="82" charset="0"/>
              </a:rPr>
              <a:t>LISBOA - PORTUGAL</a:t>
            </a:r>
            <a:endParaRPr lang="pt-BR" sz="1400" b="1" dirty="0">
              <a:solidFill>
                <a:schemeClr val="bg1">
                  <a:lumMod val="75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08-dinant-belgium-wallpaper-hd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2">
                    <a:lumMod val="75000"/>
                  </a:schemeClr>
                </a:solidFill>
                <a:latin typeface="Bauhaus 93" pitchFamily="82" charset="0"/>
              </a:rPr>
              <a:t>DINANT - BÉLGICA</a:t>
            </a:r>
            <a:endParaRPr lang="pt-BR" sz="1400" b="1" dirty="0">
              <a:solidFill>
                <a:schemeClr val="bg2">
                  <a:lumMod val="75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09-hassau-bahamas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7504" y="12347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uhaus 93" pitchFamily="82" charset="0"/>
              </a:rPr>
              <a:t>NASSAU - BAHAMAS</a:t>
            </a:r>
            <a:endParaRPr lang="pt-BR" sz="1400" b="1" dirty="0">
              <a:solidFill>
                <a:schemeClr val="accent6">
                  <a:lumMod val="60000"/>
                  <a:lumOff val="4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15-westminster-bridge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uhaus 93" pitchFamily="82" charset="0"/>
              </a:rPr>
              <a:t>LONDRES - INGLATERRA</a:t>
            </a:r>
            <a:endParaRPr lang="pt-BR" sz="1400" b="1" dirty="0">
              <a:solidFill>
                <a:schemeClr val="accent6">
                  <a:lumMod val="60000"/>
                  <a:lumOff val="4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22-porec-croatia-wallpaper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2347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noFill/>
                <a:latin typeface="Bauhaus 93" pitchFamily="82" charset="0"/>
              </a:rPr>
              <a:t>C</a:t>
            </a:r>
            <a:r>
              <a:rPr lang="pt-BR" sz="1400" b="1" dirty="0" smtClean="0">
                <a:solidFill>
                  <a:srgbClr val="FFFF00"/>
                </a:solidFill>
                <a:latin typeface="Bauhaus 93" pitchFamily="82" charset="0"/>
              </a:rPr>
              <a:t>POREC - CROÁCIA</a:t>
            </a:r>
            <a:r>
              <a:rPr lang="pt-BR" sz="1400" b="1" dirty="0" smtClean="0">
                <a:noFill/>
                <a:latin typeface="Bauhaus 93" pitchFamily="82" charset="0"/>
              </a:rPr>
              <a:t> - CROÁCIA</a:t>
            </a:r>
            <a:endParaRPr lang="pt-BR" sz="1400" b="1" dirty="0">
              <a:noFill/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36-luxembourg-wallpapers-hd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12347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itchFamily="82" charset="0"/>
              </a:rPr>
              <a:t>LUXEMBURGO</a:t>
            </a:r>
            <a:endParaRPr lang="pt-BR" sz="1400" b="1" dirty="0">
              <a:solidFill>
                <a:schemeClr val="accent2">
                  <a:lumMod val="20000"/>
                  <a:lumOff val="8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6050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123478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6">
                    <a:lumMod val="75000"/>
                  </a:schemeClr>
                </a:solidFill>
                <a:latin typeface="Bauhaus 93" pitchFamily="82" charset="0"/>
              </a:rPr>
              <a:t>ROMA - ITÁLIA</a:t>
            </a:r>
            <a:endParaRPr lang="pt-BR" sz="1400" b="1" dirty="0">
              <a:solidFill>
                <a:schemeClr val="accent6">
                  <a:lumMod val="75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25380-svetik_192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60232" y="12347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Bauhaus 93" pitchFamily="82" charset="0"/>
              </a:rPr>
              <a:t>RÚSSIA</a:t>
            </a:r>
            <a:endParaRPr lang="pt-BR" sz="1400" b="1" dirty="0">
              <a:solidFill>
                <a:schemeClr val="accent5">
                  <a:lumMod val="60000"/>
                  <a:lumOff val="4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26860-sepik_192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19872" y="123478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00"/>
                </a:solidFill>
                <a:latin typeface="Bauhaus 93" pitchFamily="82" charset="0"/>
              </a:rPr>
              <a:t>PARIS - FRANÇA</a:t>
            </a:r>
            <a:endParaRPr lang="pt-BR" sz="1400" b="1" dirty="0">
              <a:solidFill>
                <a:srgbClr val="FFCC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29925-svetik_192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195486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uhaus 93" pitchFamily="82" charset="0"/>
              </a:rPr>
              <a:t>RÚSSIA</a:t>
            </a:r>
            <a:endParaRPr lang="pt-BR" sz="1400" b="1" dirty="0">
              <a:solidFill>
                <a:schemeClr val="accent6">
                  <a:lumMod val="60000"/>
                  <a:lumOff val="4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Bridges_484953_192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956376" y="195486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000"/>
                </a:solidFill>
                <a:latin typeface="Bauhaus 93" pitchFamily="82" charset="0"/>
              </a:rPr>
              <a:t>BÉLGICA</a:t>
            </a:r>
            <a:endParaRPr lang="pt-BR" sz="1400" b="1" dirty="0">
              <a:solidFill>
                <a:srgbClr val="FFC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Belgium_Houses_Ghent_484954_192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000"/>
                </a:solidFill>
                <a:latin typeface="Bauhaus 93" pitchFamily="82" charset="0"/>
              </a:rPr>
              <a:t>GHENT - BÉLGICA</a:t>
            </a:r>
            <a:endParaRPr lang="pt-BR" sz="1400" b="1" dirty="0">
              <a:solidFill>
                <a:srgbClr val="FFC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lgium_Houses_Rivers_484266_1920x120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84368" y="195486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66"/>
                </a:solidFill>
                <a:latin typeface="Bauhaus 93" pitchFamily="82" charset="0"/>
              </a:rPr>
              <a:t>BÉLGICA</a:t>
            </a:r>
            <a:endParaRPr lang="pt-BR" sz="1400" b="1" dirty="0">
              <a:solidFill>
                <a:srgbClr val="FFCC66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rlin_Germany_Temples_Cathedral_HDR_513288_1920x10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2347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Bauhaus 93" pitchFamily="82" charset="0"/>
              </a:rPr>
              <a:t>BERLIN</a:t>
            </a:r>
            <a:endParaRPr lang="pt-BR" sz="1400" b="1" dirty="0">
              <a:solidFill>
                <a:schemeClr val="accent5">
                  <a:lumMod val="60000"/>
                  <a:lumOff val="40000"/>
                </a:schemeClr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AK_683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00"/>
                </a:solidFill>
                <a:latin typeface="Bauhaus 93" pitchFamily="82" charset="0"/>
              </a:rPr>
              <a:t>FRANÇA</a:t>
            </a:r>
            <a:endParaRPr lang="pt-BR" sz="1400" b="1" dirty="0">
              <a:solidFill>
                <a:srgbClr val="FFCC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DEF_251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CC66"/>
                </a:solidFill>
                <a:latin typeface="Bauhaus 93" pitchFamily="82" charset="0"/>
              </a:rPr>
              <a:t>PARIS - FRANÇA</a:t>
            </a:r>
            <a:endParaRPr lang="pt-BR" sz="1400" b="1" dirty="0">
              <a:solidFill>
                <a:srgbClr val="FFCC66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1e75189eeaa295adfaeb9a6fa024aaf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11560" y="0"/>
            <a:ext cx="2895144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91880" y="1563638"/>
            <a:ext cx="5256584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2800" b="1" dirty="0" smtClean="0">
                <a:solidFill>
                  <a:srgbClr val="00B0F0"/>
                </a:solidFill>
                <a:latin typeface="Bauhaus 93" pitchFamily="82" charset="0"/>
              </a:rPr>
              <a:t>FORMATAÇÃO: MARIA OLÍVIA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  <a:latin typeface="Bauhaus 93" pitchFamily="82" charset="0"/>
                <a:hlinkClick r:id="rId3"/>
              </a:rPr>
              <a:t>macremonini@gmail.com</a:t>
            </a:r>
            <a:endParaRPr lang="pt-BR" sz="2800" b="1" dirty="0" smtClean="0">
              <a:solidFill>
                <a:srgbClr val="00B0F0"/>
              </a:solidFill>
              <a:latin typeface="Bauhaus 93" pitchFamily="82" charset="0"/>
            </a:endParaRPr>
          </a:p>
          <a:p>
            <a:pPr algn="ctr"/>
            <a:r>
              <a:rPr lang="pt-BR" sz="2800" b="1" dirty="0" smtClean="0">
                <a:solidFill>
                  <a:srgbClr val="00B0F0"/>
                </a:solidFill>
                <a:latin typeface="Bauhaus 93" pitchFamily="82" charset="0"/>
              </a:rPr>
              <a:t>FOTOS DA INTERNET</a:t>
            </a:r>
            <a:endParaRPr lang="pt-BR" sz="2800" b="1" dirty="0">
              <a:solidFill>
                <a:srgbClr val="00B0F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80</Words>
  <Application>Microsoft Office PowerPoint</Application>
  <PresentationFormat>Apresentação na tela (16:9)</PresentationFormat>
  <Paragraphs>34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Maria Olivia</cp:lastModifiedBy>
  <cp:revision>41</cp:revision>
  <dcterms:created xsi:type="dcterms:W3CDTF">2017-02-14T22:05:27Z</dcterms:created>
  <dcterms:modified xsi:type="dcterms:W3CDTF">2017-02-14T23:55:56Z</dcterms:modified>
</cp:coreProperties>
</file>