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notesSlides/notesSlide29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Override PartName="/ppt/notesSlides/notesSlide27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6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33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</p:sldIdLst>
  <p:sldSz cx="9144000" cy="5145088"/>
  <p:notesSz cx="7559675" cy="10691813"/>
  <p:defaultTextStyle>
    <a:defPPr>
      <a:defRPr lang="en-GB"/>
    </a:defPPr>
    <a:lvl1pPr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Arial" charset="0"/>
        <a:ea typeface="+mn-ea"/>
        <a:cs typeface="+mn-cs"/>
      </a:defRPr>
    </a:lvl1pPr>
    <a:lvl2pPr marL="742950" indent="-28575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Arial" charset="0"/>
        <a:ea typeface="+mn-ea"/>
        <a:cs typeface="+mn-cs"/>
      </a:defRPr>
    </a:lvl2pPr>
    <a:lvl3pPr marL="11430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Arial" charset="0"/>
        <a:ea typeface="+mn-ea"/>
        <a:cs typeface="+mn-cs"/>
      </a:defRPr>
    </a:lvl3pPr>
    <a:lvl4pPr marL="16002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Arial" charset="0"/>
        <a:ea typeface="+mn-ea"/>
        <a:cs typeface="+mn-cs"/>
      </a:defRPr>
    </a:lvl4pPr>
    <a:lvl5pPr marL="20574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bg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bg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bg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bg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558" y="-90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AutoShape 1"/>
          <p:cNvSpPr>
            <a:spLocks noChangeArrowheads="1"/>
          </p:cNvSpPr>
          <p:nvPr/>
        </p:nvSpPr>
        <p:spPr bwMode="auto">
          <a:xfrm>
            <a:off x="0" y="0"/>
            <a:ext cx="7559675" cy="10691813"/>
          </a:xfrm>
          <a:prstGeom prst="roundRect">
            <a:avLst>
              <a:gd name="adj" fmla="val 19"/>
            </a:avLst>
          </a:prstGeom>
          <a:solidFill>
            <a:srgbClr val="FFFFFF"/>
          </a:solidFill>
          <a:ln w="9360" cap="sq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  <p:sp>
        <p:nvSpPr>
          <p:cNvPr id="2050" name="AutoShape 2"/>
          <p:cNvSpPr>
            <a:spLocks noChangeArrowheads="1"/>
          </p:cNvSpPr>
          <p:nvPr/>
        </p:nvSpPr>
        <p:spPr bwMode="auto">
          <a:xfrm>
            <a:off x="0" y="0"/>
            <a:ext cx="7559675" cy="10691813"/>
          </a:xfrm>
          <a:prstGeom prst="roundRect">
            <a:avLst>
              <a:gd name="adj" fmla="val 19"/>
            </a:avLst>
          </a:prstGeom>
          <a:solidFill>
            <a:srgbClr val="FFFFFF"/>
          </a:solidFill>
          <a:ln w="9525" cap="flat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  <p:sp>
        <p:nvSpPr>
          <p:cNvPr id="2051" name="AutoShape 3"/>
          <p:cNvSpPr>
            <a:spLocks noChangeArrowheads="1"/>
          </p:cNvSpPr>
          <p:nvPr/>
        </p:nvSpPr>
        <p:spPr bwMode="auto">
          <a:xfrm>
            <a:off x="0" y="0"/>
            <a:ext cx="7559675" cy="10691813"/>
          </a:xfrm>
          <a:prstGeom prst="roundRect">
            <a:avLst>
              <a:gd name="adj" fmla="val 19"/>
            </a:avLst>
          </a:prstGeom>
          <a:solidFill>
            <a:srgbClr val="FFFFFF"/>
          </a:solidFill>
          <a:ln w="9525" cap="flat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  <p:sp>
        <p:nvSpPr>
          <p:cNvPr id="2052" name="AutoShape 4"/>
          <p:cNvSpPr>
            <a:spLocks noChangeArrowheads="1"/>
          </p:cNvSpPr>
          <p:nvPr/>
        </p:nvSpPr>
        <p:spPr bwMode="auto">
          <a:xfrm>
            <a:off x="0" y="0"/>
            <a:ext cx="7559675" cy="10691813"/>
          </a:xfrm>
          <a:prstGeom prst="roundRect">
            <a:avLst>
              <a:gd name="adj" fmla="val 19"/>
            </a:avLst>
          </a:prstGeom>
          <a:solidFill>
            <a:srgbClr val="FFFFFF"/>
          </a:solidFill>
          <a:ln w="9525" cap="flat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  <p:sp>
        <p:nvSpPr>
          <p:cNvPr id="2053" name="AutoShape 5"/>
          <p:cNvSpPr>
            <a:spLocks noChangeArrowheads="1"/>
          </p:cNvSpPr>
          <p:nvPr/>
        </p:nvSpPr>
        <p:spPr bwMode="auto">
          <a:xfrm>
            <a:off x="0" y="0"/>
            <a:ext cx="7559675" cy="10691813"/>
          </a:xfrm>
          <a:prstGeom prst="roundRect">
            <a:avLst>
              <a:gd name="adj" fmla="val 19"/>
            </a:avLst>
          </a:prstGeom>
          <a:solidFill>
            <a:srgbClr val="FFFFFF"/>
          </a:solidFill>
          <a:ln w="9525" cap="flat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  <p:sp>
        <p:nvSpPr>
          <p:cNvPr id="2054" name="AutoShape 6"/>
          <p:cNvSpPr>
            <a:spLocks noChangeArrowheads="1"/>
          </p:cNvSpPr>
          <p:nvPr/>
        </p:nvSpPr>
        <p:spPr bwMode="auto">
          <a:xfrm>
            <a:off x="0" y="0"/>
            <a:ext cx="7559675" cy="10691813"/>
          </a:xfrm>
          <a:prstGeom prst="roundRect">
            <a:avLst>
              <a:gd name="adj" fmla="val 19"/>
            </a:avLst>
          </a:prstGeom>
          <a:solidFill>
            <a:srgbClr val="FFFFFF"/>
          </a:solidFill>
          <a:ln w="9525" cap="flat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sldImg"/>
          </p:nvPr>
        </p:nvSpPr>
        <p:spPr bwMode="auto">
          <a:xfrm>
            <a:off x="217488" y="812800"/>
            <a:ext cx="7112000" cy="399732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sp>
      <p:sp>
        <p:nvSpPr>
          <p:cNvPr id="2056" name="Rectangle 8"/>
          <p:cNvSpPr>
            <a:spLocks noGrp="1" noChangeArrowheads="1"/>
          </p:cNvSpPr>
          <p:nvPr>
            <p:ph type="body"/>
          </p:nvPr>
        </p:nvSpPr>
        <p:spPr bwMode="auto">
          <a:xfrm>
            <a:off x="755650" y="5078413"/>
            <a:ext cx="6037263" cy="48006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fr-FR" smtClean="0"/>
          </a:p>
        </p:txBody>
      </p:sp>
      <p:sp>
        <p:nvSpPr>
          <p:cNvPr id="2057" name="Text Box 9"/>
          <p:cNvSpPr txBox="1">
            <a:spLocks noChangeArrowheads="1"/>
          </p:cNvSpPr>
          <p:nvPr/>
        </p:nvSpPr>
        <p:spPr bwMode="auto">
          <a:xfrm>
            <a:off x="0" y="0"/>
            <a:ext cx="3279775" cy="5334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  <p:sp>
        <p:nvSpPr>
          <p:cNvPr id="2058" name="Text Box 10"/>
          <p:cNvSpPr txBox="1">
            <a:spLocks noChangeArrowheads="1"/>
          </p:cNvSpPr>
          <p:nvPr/>
        </p:nvSpPr>
        <p:spPr bwMode="auto">
          <a:xfrm>
            <a:off x="4278313" y="0"/>
            <a:ext cx="3279775" cy="5334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  <p:sp>
        <p:nvSpPr>
          <p:cNvPr id="2059" name="Text Box 11"/>
          <p:cNvSpPr txBox="1">
            <a:spLocks noChangeArrowheads="1"/>
          </p:cNvSpPr>
          <p:nvPr/>
        </p:nvSpPr>
        <p:spPr bwMode="auto">
          <a:xfrm>
            <a:off x="0" y="10156825"/>
            <a:ext cx="3279775" cy="5334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  <p:sp>
        <p:nvSpPr>
          <p:cNvPr id="2060" name="Rectangle 12"/>
          <p:cNvSpPr>
            <a:spLocks noGrp="1" noChangeArrowheads="1"/>
          </p:cNvSpPr>
          <p:nvPr>
            <p:ph type="sldNum"/>
          </p:nvPr>
        </p:nvSpPr>
        <p:spPr bwMode="auto">
          <a:xfrm>
            <a:off x="4278313" y="10156825"/>
            <a:ext cx="3270250" cy="52387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lnSpc>
                <a:spcPct val="95000"/>
              </a:lnSpc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ea typeface="Lucida Sans Unicode" charset="0"/>
                <a:cs typeface="Lucida Sans Unicode" charset="0"/>
              </a:defRPr>
            </a:lvl1pPr>
          </a:lstStyle>
          <a:p>
            <a:fld id="{547B8235-8EC9-457B-9A11-86C4ECA549C4}" type="slidenum">
              <a:rPr lang="es-ES"/>
              <a:pPr/>
              <a:t>‹N°›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2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0A4F7B1D-8B65-4C95-A201-7F3443BE9491}" type="slidenum">
              <a:rPr lang="es-ES"/>
              <a:pPr/>
              <a:t>1</a:t>
            </a:fld>
            <a:endParaRPr lang="es-ES"/>
          </a:p>
        </p:txBody>
      </p:sp>
      <p:sp>
        <p:nvSpPr>
          <p:cNvPr id="33793" name="Text Box 1"/>
          <p:cNvSpPr txBox="1">
            <a:spLocks noChangeArrowheads="1"/>
          </p:cNvSpPr>
          <p:nvPr/>
        </p:nvSpPr>
        <p:spPr bwMode="auto">
          <a:xfrm>
            <a:off x="4278313" y="10156825"/>
            <a:ext cx="3279775" cy="5334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lIns="0" tIns="0" rIns="0" bIns="0" anchor="b"/>
          <a:lstStyle/>
          <a:p>
            <a:pPr algn="r">
              <a:lnSpc>
                <a:spcPct val="95000"/>
              </a:lnSpc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fld id="{2CA32F45-B648-4B14-A664-E31A68D79885}" type="slidenum">
              <a:rPr lang="es-ES" sz="1400">
                <a:solidFill>
                  <a:srgbClr val="000000"/>
                </a:solidFill>
                <a:latin typeface="Times New Roman" pitchFamily="16" charset="0"/>
                <a:ea typeface="Lucida Sans Unicode" charset="0"/>
                <a:cs typeface="Lucida Sans Unicode" charset="0"/>
              </a:rPr>
              <a:pPr algn="r">
                <a:lnSpc>
                  <a:spcPct val="95000"/>
                </a:lnSpc>
                <a:buClrTx/>
                <a:buFontTx/>
                <a:buNone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</a:pPr>
              <a:t>1</a:t>
            </a:fld>
            <a:endParaRPr lang="es-ES" sz="1400">
              <a:solidFill>
                <a:srgbClr val="000000"/>
              </a:solidFill>
              <a:latin typeface="Times New Roman" pitchFamily="16" charset="0"/>
              <a:ea typeface="Lucida Sans Unicode" charset="0"/>
              <a:cs typeface="Lucida Sans Unicode" charset="0"/>
            </a:endParaRPr>
          </a:p>
        </p:txBody>
      </p:sp>
      <p:sp>
        <p:nvSpPr>
          <p:cNvPr id="33794" name="Rectangle 2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3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3795" name="Text Box 3"/>
          <p:cNvSpPr txBox="1">
            <a:spLocks noChangeArrowheads="1"/>
          </p:cNvSpPr>
          <p:nvPr/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2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73BDD6DF-32D6-4798-A8C8-8343B0D95962}" type="slidenum">
              <a:rPr lang="es-ES"/>
              <a:pPr/>
              <a:t>2</a:t>
            </a:fld>
            <a:endParaRPr lang="es-ES"/>
          </a:p>
        </p:txBody>
      </p:sp>
      <p:sp>
        <p:nvSpPr>
          <p:cNvPr id="34817" name="Text Box 1"/>
          <p:cNvSpPr txBox="1">
            <a:spLocks noChangeArrowheads="1"/>
          </p:cNvSpPr>
          <p:nvPr/>
        </p:nvSpPr>
        <p:spPr bwMode="auto">
          <a:xfrm>
            <a:off x="4278313" y="10156825"/>
            <a:ext cx="3279775" cy="5334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lIns="0" tIns="0" rIns="0" bIns="0" anchor="b"/>
          <a:lstStyle/>
          <a:p>
            <a:pPr algn="r">
              <a:lnSpc>
                <a:spcPct val="95000"/>
              </a:lnSpc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fld id="{BE0E9B1C-9EBB-45B8-8FD6-CA9D51020B23}" type="slidenum">
              <a:rPr lang="es-ES" sz="1400">
                <a:solidFill>
                  <a:srgbClr val="000000"/>
                </a:solidFill>
                <a:latin typeface="Times New Roman" pitchFamily="16" charset="0"/>
                <a:ea typeface="Lucida Sans Unicode" charset="0"/>
                <a:cs typeface="Lucida Sans Unicode" charset="0"/>
              </a:rPr>
              <a:pPr algn="r">
                <a:lnSpc>
                  <a:spcPct val="95000"/>
                </a:lnSpc>
                <a:buClrTx/>
                <a:buFontTx/>
                <a:buNone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</a:pPr>
              <a:t>2</a:t>
            </a:fld>
            <a:endParaRPr lang="es-ES" sz="1400">
              <a:solidFill>
                <a:srgbClr val="000000"/>
              </a:solidFill>
              <a:latin typeface="Times New Roman" pitchFamily="16" charset="0"/>
              <a:ea typeface="Lucida Sans Unicode" charset="0"/>
              <a:cs typeface="Lucida Sans Unicode" charset="0"/>
            </a:endParaRPr>
          </a:p>
        </p:txBody>
      </p:sp>
      <p:sp>
        <p:nvSpPr>
          <p:cNvPr id="34818" name="Rectangle 2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3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4819" name="Text Box 3"/>
          <p:cNvSpPr txBox="1">
            <a:spLocks noChangeArrowheads="1"/>
          </p:cNvSpPr>
          <p:nvPr/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2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E381769E-104C-48F1-946A-4B9707B1672C}" type="slidenum">
              <a:rPr lang="es-ES"/>
              <a:pPr/>
              <a:t>3</a:t>
            </a:fld>
            <a:endParaRPr lang="es-ES"/>
          </a:p>
        </p:txBody>
      </p:sp>
      <p:sp>
        <p:nvSpPr>
          <p:cNvPr id="35841" name="Text Box 1"/>
          <p:cNvSpPr txBox="1">
            <a:spLocks noChangeArrowheads="1"/>
          </p:cNvSpPr>
          <p:nvPr/>
        </p:nvSpPr>
        <p:spPr bwMode="auto">
          <a:xfrm>
            <a:off x="4278313" y="10156825"/>
            <a:ext cx="3279775" cy="5334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lIns="0" tIns="0" rIns="0" bIns="0" anchor="b"/>
          <a:lstStyle/>
          <a:p>
            <a:pPr algn="r">
              <a:lnSpc>
                <a:spcPct val="95000"/>
              </a:lnSpc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fld id="{F4350B83-F133-4AF8-86DC-B454824F366A}" type="slidenum">
              <a:rPr lang="es-ES" sz="1400">
                <a:solidFill>
                  <a:srgbClr val="000000"/>
                </a:solidFill>
                <a:latin typeface="Times New Roman" pitchFamily="16" charset="0"/>
                <a:ea typeface="Lucida Sans Unicode" charset="0"/>
                <a:cs typeface="Lucida Sans Unicode" charset="0"/>
              </a:rPr>
              <a:pPr algn="r">
                <a:lnSpc>
                  <a:spcPct val="95000"/>
                </a:lnSpc>
                <a:buClrTx/>
                <a:buFontTx/>
                <a:buNone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</a:pPr>
              <a:t>3</a:t>
            </a:fld>
            <a:endParaRPr lang="es-ES" sz="1400">
              <a:solidFill>
                <a:srgbClr val="000000"/>
              </a:solidFill>
              <a:latin typeface="Times New Roman" pitchFamily="16" charset="0"/>
              <a:ea typeface="Lucida Sans Unicode" charset="0"/>
              <a:cs typeface="Lucida Sans Unicode" charset="0"/>
            </a:endParaRPr>
          </a:p>
        </p:txBody>
      </p:sp>
      <p:sp>
        <p:nvSpPr>
          <p:cNvPr id="35842" name="Rectangle 2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3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5843" name="Text Box 3"/>
          <p:cNvSpPr txBox="1">
            <a:spLocks noChangeArrowheads="1"/>
          </p:cNvSpPr>
          <p:nvPr/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2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68BCD75D-A09D-4B03-AE11-964E5EA0E427}" type="slidenum">
              <a:rPr lang="es-ES"/>
              <a:pPr/>
              <a:t>4</a:t>
            </a:fld>
            <a:endParaRPr lang="es-ES"/>
          </a:p>
        </p:txBody>
      </p:sp>
      <p:sp>
        <p:nvSpPr>
          <p:cNvPr id="36865" name="Text Box 1"/>
          <p:cNvSpPr txBox="1">
            <a:spLocks noChangeArrowheads="1"/>
          </p:cNvSpPr>
          <p:nvPr/>
        </p:nvSpPr>
        <p:spPr bwMode="auto">
          <a:xfrm>
            <a:off x="4278313" y="10156825"/>
            <a:ext cx="3279775" cy="5334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lIns="0" tIns="0" rIns="0" bIns="0" anchor="b"/>
          <a:lstStyle/>
          <a:p>
            <a:pPr algn="r">
              <a:lnSpc>
                <a:spcPct val="95000"/>
              </a:lnSpc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fld id="{7C490906-66F6-4729-B05D-97D8D131DF60}" type="slidenum">
              <a:rPr lang="es-ES" sz="1400">
                <a:solidFill>
                  <a:srgbClr val="000000"/>
                </a:solidFill>
                <a:latin typeface="Times New Roman" pitchFamily="16" charset="0"/>
                <a:ea typeface="Lucida Sans Unicode" charset="0"/>
                <a:cs typeface="Lucida Sans Unicode" charset="0"/>
              </a:rPr>
              <a:pPr algn="r">
                <a:lnSpc>
                  <a:spcPct val="95000"/>
                </a:lnSpc>
                <a:buClrTx/>
                <a:buFontTx/>
                <a:buNone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</a:pPr>
              <a:t>4</a:t>
            </a:fld>
            <a:endParaRPr lang="es-ES" sz="1400">
              <a:solidFill>
                <a:srgbClr val="000000"/>
              </a:solidFill>
              <a:latin typeface="Times New Roman" pitchFamily="16" charset="0"/>
              <a:ea typeface="Lucida Sans Unicode" charset="0"/>
              <a:cs typeface="Lucida Sans Unicode" charset="0"/>
            </a:endParaRPr>
          </a:p>
        </p:txBody>
      </p:sp>
      <p:sp>
        <p:nvSpPr>
          <p:cNvPr id="36866" name="Rectangle 2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3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6867" name="Text Box 3"/>
          <p:cNvSpPr txBox="1">
            <a:spLocks noChangeArrowheads="1"/>
          </p:cNvSpPr>
          <p:nvPr/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2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DB6B3E03-06FD-4D24-B87E-411E7D79C9E0}" type="slidenum">
              <a:rPr lang="es-ES"/>
              <a:pPr/>
              <a:t>5</a:t>
            </a:fld>
            <a:endParaRPr lang="es-ES"/>
          </a:p>
        </p:txBody>
      </p:sp>
      <p:sp>
        <p:nvSpPr>
          <p:cNvPr id="37889" name="Text Box 1"/>
          <p:cNvSpPr txBox="1">
            <a:spLocks noChangeArrowheads="1"/>
          </p:cNvSpPr>
          <p:nvPr/>
        </p:nvSpPr>
        <p:spPr bwMode="auto">
          <a:xfrm>
            <a:off x="4278313" y="10156825"/>
            <a:ext cx="3279775" cy="5334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lIns="0" tIns="0" rIns="0" bIns="0" anchor="b"/>
          <a:lstStyle/>
          <a:p>
            <a:pPr algn="r">
              <a:lnSpc>
                <a:spcPct val="95000"/>
              </a:lnSpc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fld id="{833287F2-C648-4E81-9B8A-BC694FB3E9BF}" type="slidenum">
              <a:rPr lang="es-ES" sz="1400">
                <a:solidFill>
                  <a:srgbClr val="000000"/>
                </a:solidFill>
                <a:latin typeface="Times New Roman" pitchFamily="16" charset="0"/>
                <a:ea typeface="Lucida Sans Unicode" charset="0"/>
                <a:cs typeface="Lucida Sans Unicode" charset="0"/>
              </a:rPr>
              <a:pPr algn="r">
                <a:lnSpc>
                  <a:spcPct val="95000"/>
                </a:lnSpc>
                <a:buClrTx/>
                <a:buFontTx/>
                <a:buNone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</a:pPr>
              <a:t>5</a:t>
            </a:fld>
            <a:endParaRPr lang="es-ES" sz="1400">
              <a:solidFill>
                <a:srgbClr val="000000"/>
              </a:solidFill>
              <a:latin typeface="Times New Roman" pitchFamily="16" charset="0"/>
              <a:ea typeface="Lucida Sans Unicode" charset="0"/>
              <a:cs typeface="Lucida Sans Unicode" charset="0"/>
            </a:endParaRPr>
          </a:p>
        </p:txBody>
      </p:sp>
      <p:sp>
        <p:nvSpPr>
          <p:cNvPr id="37890" name="Rectangle 2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3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7891" name="Text Box 3"/>
          <p:cNvSpPr txBox="1">
            <a:spLocks noChangeArrowheads="1"/>
          </p:cNvSpPr>
          <p:nvPr/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2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26039768-3C07-4E82-B951-D28CC43D6A1D}" type="slidenum">
              <a:rPr lang="es-ES"/>
              <a:pPr/>
              <a:t>6</a:t>
            </a:fld>
            <a:endParaRPr lang="es-ES"/>
          </a:p>
        </p:txBody>
      </p:sp>
      <p:sp>
        <p:nvSpPr>
          <p:cNvPr id="38913" name="Text Box 1"/>
          <p:cNvSpPr txBox="1">
            <a:spLocks noChangeArrowheads="1"/>
          </p:cNvSpPr>
          <p:nvPr/>
        </p:nvSpPr>
        <p:spPr bwMode="auto">
          <a:xfrm>
            <a:off x="4278313" y="10156825"/>
            <a:ext cx="3279775" cy="5334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lIns="0" tIns="0" rIns="0" bIns="0" anchor="b"/>
          <a:lstStyle/>
          <a:p>
            <a:pPr algn="r">
              <a:lnSpc>
                <a:spcPct val="95000"/>
              </a:lnSpc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fld id="{0D06C0A0-59C3-41A5-902E-EF451BF01EB2}" type="slidenum">
              <a:rPr lang="es-ES" sz="1400">
                <a:solidFill>
                  <a:srgbClr val="000000"/>
                </a:solidFill>
                <a:latin typeface="Times New Roman" pitchFamily="16" charset="0"/>
                <a:ea typeface="Lucida Sans Unicode" charset="0"/>
                <a:cs typeface="Lucida Sans Unicode" charset="0"/>
              </a:rPr>
              <a:pPr algn="r">
                <a:lnSpc>
                  <a:spcPct val="95000"/>
                </a:lnSpc>
                <a:buClrTx/>
                <a:buFontTx/>
                <a:buNone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</a:pPr>
              <a:t>6</a:t>
            </a:fld>
            <a:endParaRPr lang="es-ES" sz="1400">
              <a:solidFill>
                <a:srgbClr val="000000"/>
              </a:solidFill>
              <a:latin typeface="Times New Roman" pitchFamily="16" charset="0"/>
              <a:ea typeface="Lucida Sans Unicode" charset="0"/>
              <a:cs typeface="Lucida Sans Unicode" charset="0"/>
            </a:endParaRPr>
          </a:p>
        </p:txBody>
      </p:sp>
      <p:sp>
        <p:nvSpPr>
          <p:cNvPr id="38914" name="Rectangle 2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3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8915" name="Text Box 3"/>
          <p:cNvSpPr txBox="1">
            <a:spLocks noChangeArrowheads="1"/>
          </p:cNvSpPr>
          <p:nvPr/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2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DE6E5DB6-A383-4078-81FF-F8744A459DF2}" type="slidenum">
              <a:rPr lang="es-ES"/>
              <a:pPr/>
              <a:t>7</a:t>
            </a:fld>
            <a:endParaRPr lang="es-ES"/>
          </a:p>
        </p:txBody>
      </p:sp>
      <p:sp>
        <p:nvSpPr>
          <p:cNvPr id="39937" name="Text Box 1"/>
          <p:cNvSpPr txBox="1">
            <a:spLocks noChangeArrowheads="1"/>
          </p:cNvSpPr>
          <p:nvPr/>
        </p:nvSpPr>
        <p:spPr bwMode="auto">
          <a:xfrm>
            <a:off x="4278313" y="10156825"/>
            <a:ext cx="3279775" cy="5334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lIns="0" tIns="0" rIns="0" bIns="0" anchor="b"/>
          <a:lstStyle/>
          <a:p>
            <a:pPr algn="r">
              <a:lnSpc>
                <a:spcPct val="95000"/>
              </a:lnSpc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fld id="{633A7A08-31EB-4CE4-AFD3-058382D16444}" type="slidenum">
              <a:rPr lang="es-ES" sz="1400">
                <a:solidFill>
                  <a:srgbClr val="000000"/>
                </a:solidFill>
                <a:latin typeface="Times New Roman" pitchFamily="16" charset="0"/>
                <a:ea typeface="Lucida Sans Unicode" charset="0"/>
                <a:cs typeface="Lucida Sans Unicode" charset="0"/>
              </a:rPr>
              <a:pPr algn="r">
                <a:lnSpc>
                  <a:spcPct val="95000"/>
                </a:lnSpc>
                <a:buClrTx/>
                <a:buFontTx/>
                <a:buNone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</a:pPr>
              <a:t>7</a:t>
            </a:fld>
            <a:endParaRPr lang="es-ES" sz="1400">
              <a:solidFill>
                <a:srgbClr val="000000"/>
              </a:solidFill>
              <a:latin typeface="Times New Roman" pitchFamily="16" charset="0"/>
              <a:ea typeface="Lucida Sans Unicode" charset="0"/>
              <a:cs typeface="Lucida Sans Unicode" charset="0"/>
            </a:endParaRPr>
          </a:p>
        </p:txBody>
      </p:sp>
      <p:sp>
        <p:nvSpPr>
          <p:cNvPr id="39938" name="Rectangle 2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3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9939" name="Text Box 3"/>
          <p:cNvSpPr txBox="1">
            <a:spLocks noChangeArrowheads="1"/>
          </p:cNvSpPr>
          <p:nvPr/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2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D2C7314A-2586-40B4-800F-7E1697F674F4}" type="slidenum">
              <a:rPr lang="es-ES"/>
              <a:pPr/>
              <a:t>8</a:t>
            </a:fld>
            <a:endParaRPr lang="es-ES"/>
          </a:p>
        </p:txBody>
      </p:sp>
      <p:sp>
        <p:nvSpPr>
          <p:cNvPr id="40961" name="Text Box 1"/>
          <p:cNvSpPr txBox="1">
            <a:spLocks noChangeArrowheads="1"/>
          </p:cNvSpPr>
          <p:nvPr/>
        </p:nvSpPr>
        <p:spPr bwMode="auto">
          <a:xfrm>
            <a:off x="4278313" y="10156825"/>
            <a:ext cx="3279775" cy="5334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lIns="0" tIns="0" rIns="0" bIns="0" anchor="b"/>
          <a:lstStyle/>
          <a:p>
            <a:pPr algn="r">
              <a:lnSpc>
                <a:spcPct val="95000"/>
              </a:lnSpc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fld id="{6D67C4CD-C100-4CCB-B8E2-06016810B260}" type="slidenum">
              <a:rPr lang="es-ES" sz="1400">
                <a:solidFill>
                  <a:srgbClr val="000000"/>
                </a:solidFill>
                <a:latin typeface="Times New Roman" pitchFamily="16" charset="0"/>
                <a:ea typeface="Lucida Sans Unicode" charset="0"/>
                <a:cs typeface="Lucida Sans Unicode" charset="0"/>
              </a:rPr>
              <a:pPr algn="r">
                <a:lnSpc>
                  <a:spcPct val="95000"/>
                </a:lnSpc>
                <a:buClrTx/>
                <a:buFontTx/>
                <a:buNone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</a:pPr>
              <a:t>8</a:t>
            </a:fld>
            <a:endParaRPr lang="es-ES" sz="1400">
              <a:solidFill>
                <a:srgbClr val="000000"/>
              </a:solidFill>
              <a:latin typeface="Times New Roman" pitchFamily="16" charset="0"/>
              <a:ea typeface="Lucida Sans Unicode" charset="0"/>
              <a:cs typeface="Lucida Sans Unicode" charset="0"/>
            </a:endParaRPr>
          </a:p>
        </p:txBody>
      </p:sp>
      <p:sp>
        <p:nvSpPr>
          <p:cNvPr id="40962" name="Rectangle 2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3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63" name="Text Box 3"/>
          <p:cNvSpPr txBox="1">
            <a:spLocks noChangeArrowheads="1"/>
          </p:cNvSpPr>
          <p:nvPr/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2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B803B178-23E5-4208-946E-FFFB4578C669}" type="slidenum">
              <a:rPr lang="es-ES"/>
              <a:pPr/>
              <a:t>9</a:t>
            </a:fld>
            <a:endParaRPr lang="es-ES"/>
          </a:p>
        </p:txBody>
      </p:sp>
      <p:sp>
        <p:nvSpPr>
          <p:cNvPr id="41985" name="Text Box 1"/>
          <p:cNvSpPr txBox="1">
            <a:spLocks noChangeArrowheads="1"/>
          </p:cNvSpPr>
          <p:nvPr/>
        </p:nvSpPr>
        <p:spPr bwMode="auto">
          <a:xfrm>
            <a:off x="4278313" y="10156825"/>
            <a:ext cx="3279775" cy="5334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lIns="0" tIns="0" rIns="0" bIns="0" anchor="b"/>
          <a:lstStyle/>
          <a:p>
            <a:pPr algn="r">
              <a:lnSpc>
                <a:spcPct val="95000"/>
              </a:lnSpc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fld id="{58E9AF57-97E1-410C-AEF5-018B01611DEB}" type="slidenum">
              <a:rPr lang="es-ES" sz="1400">
                <a:solidFill>
                  <a:srgbClr val="000000"/>
                </a:solidFill>
                <a:latin typeface="Times New Roman" pitchFamily="16" charset="0"/>
                <a:ea typeface="Lucida Sans Unicode" charset="0"/>
                <a:cs typeface="Lucida Sans Unicode" charset="0"/>
              </a:rPr>
              <a:pPr algn="r">
                <a:lnSpc>
                  <a:spcPct val="95000"/>
                </a:lnSpc>
                <a:buClrTx/>
                <a:buFontTx/>
                <a:buNone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</a:pPr>
              <a:t>9</a:t>
            </a:fld>
            <a:endParaRPr lang="es-ES" sz="1400">
              <a:solidFill>
                <a:srgbClr val="000000"/>
              </a:solidFill>
              <a:latin typeface="Times New Roman" pitchFamily="16" charset="0"/>
              <a:ea typeface="Lucida Sans Unicode" charset="0"/>
              <a:cs typeface="Lucida Sans Unicode" charset="0"/>
            </a:endParaRPr>
          </a:p>
        </p:txBody>
      </p:sp>
      <p:sp>
        <p:nvSpPr>
          <p:cNvPr id="41986" name="Rectangle 2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3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987" name="Text Box 3"/>
          <p:cNvSpPr txBox="1">
            <a:spLocks noChangeArrowheads="1"/>
          </p:cNvSpPr>
          <p:nvPr/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2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57F6442D-6BBC-44C8-A4DE-85CD9DDA13B2}" type="slidenum">
              <a:rPr lang="es-ES"/>
              <a:pPr/>
              <a:t>10</a:t>
            </a:fld>
            <a:endParaRPr lang="es-ES"/>
          </a:p>
        </p:txBody>
      </p:sp>
      <p:sp>
        <p:nvSpPr>
          <p:cNvPr id="43009" name="Text Box 1"/>
          <p:cNvSpPr txBox="1">
            <a:spLocks noChangeArrowheads="1"/>
          </p:cNvSpPr>
          <p:nvPr/>
        </p:nvSpPr>
        <p:spPr bwMode="auto">
          <a:xfrm>
            <a:off x="4278313" y="10156825"/>
            <a:ext cx="3279775" cy="5334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lIns="0" tIns="0" rIns="0" bIns="0" anchor="b"/>
          <a:lstStyle/>
          <a:p>
            <a:pPr algn="r">
              <a:lnSpc>
                <a:spcPct val="95000"/>
              </a:lnSpc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fld id="{CB90406A-958F-42DD-A51C-1605AB009AB8}" type="slidenum">
              <a:rPr lang="es-ES" sz="1400">
                <a:solidFill>
                  <a:srgbClr val="000000"/>
                </a:solidFill>
                <a:latin typeface="Times New Roman" pitchFamily="16" charset="0"/>
                <a:ea typeface="Lucida Sans Unicode" charset="0"/>
                <a:cs typeface="Lucida Sans Unicode" charset="0"/>
              </a:rPr>
              <a:pPr algn="r">
                <a:lnSpc>
                  <a:spcPct val="95000"/>
                </a:lnSpc>
                <a:buClrTx/>
                <a:buFontTx/>
                <a:buNone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</a:pPr>
              <a:t>10</a:t>
            </a:fld>
            <a:endParaRPr lang="es-ES" sz="1400">
              <a:solidFill>
                <a:srgbClr val="000000"/>
              </a:solidFill>
              <a:latin typeface="Times New Roman" pitchFamily="16" charset="0"/>
              <a:ea typeface="Lucida Sans Unicode" charset="0"/>
              <a:cs typeface="Lucida Sans Unicode" charset="0"/>
            </a:endParaRPr>
          </a:p>
        </p:txBody>
      </p:sp>
      <p:sp>
        <p:nvSpPr>
          <p:cNvPr id="43010" name="Rectangle 2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3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3011" name="Text Box 3"/>
          <p:cNvSpPr txBox="1">
            <a:spLocks noChangeArrowheads="1"/>
          </p:cNvSpPr>
          <p:nvPr/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2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23C2D9F8-67A6-45A0-8235-26ACC20A9B8D}" type="slidenum">
              <a:rPr lang="es-ES"/>
              <a:pPr/>
              <a:t>11</a:t>
            </a:fld>
            <a:endParaRPr lang="es-ES"/>
          </a:p>
        </p:txBody>
      </p:sp>
      <p:sp>
        <p:nvSpPr>
          <p:cNvPr id="44033" name="Text Box 1"/>
          <p:cNvSpPr txBox="1">
            <a:spLocks noChangeArrowheads="1"/>
          </p:cNvSpPr>
          <p:nvPr/>
        </p:nvSpPr>
        <p:spPr bwMode="auto">
          <a:xfrm>
            <a:off x="4278313" y="10156825"/>
            <a:ext cx="3279775" cy="5334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lIns="0" tIns="0" rIns="0" bIns="0" anchor="b"/>
          <a:lstStyle/>
          <a:p>
            <a:pPr algn="r">
              <a:lnSpc>
                <a:spcPct val="95000"/>
              </a:lnSpc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fld id="{DFDDF1CC-5EA7-47E8-A3C6-39D5AA44E051}" type="slidenum">
              <a:rPr lang="es-ES" sz="1400">
                <a:solidFill>
                  <a:srgbClr val="000000"/>
                </a:solidFill>
                <a:latin typeface="Times New Roman" pitchFamily="16" charset="0"/>
                <a:ea typeface="Lucida Sans Unicode" charset="0"/>
                <a:cs typeface="Lucida Sans Unicode" charset="0"/>
              </a:rPr>
              <a:pPr algn="r">
                <a:lnSpc>
                  <a:spcPct val="95000"/>
                </a:lnSpc>
                <a:buClrTx/>
                <a:buFontTx/>
                <a:buNone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</a:pPr>
              <a:t>11</a:t>
            </a:fld>
            <a:endParaRPr lang="es-ES" sz="1400">
              <a:solidFill>
                <a:srgbClr val="000000"/>
              </a:solidFill>
              <a:latin typeface="Times New Roman" pitchFamily="16" charset="0"/>
              <a:ea typeface="Lucida Sans Unicode" charset="0"/>
              <a:cs typeface="Lucida Sans Unicode" charset="0"/>
            </a:endParaRPr>
          </a:p>
        </p:txBody>
      </p:sp>
      <p:sp>
        <p:nvSpPr>
          <p:cNvPr id="44034" name="Rectangle 2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3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4035" name="Text Box 3"/>
          <p:cNvSpPr txBox="1">
            <a:spLocks noChangeArrowheads="1"/>
          </p:cNvSpPr>
          <p:nvPr/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2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4413EB70-76D3-4793-BD1E-E370808A6FAD}" type="slidenum">
              <a:rPr lang="es-ES"/>
              <a:pPr/>
              <a:t>12</a:t>
            </a:fld>
            <a:endParaRPr lang="es-ES"/>
          </a:p>
        </p:txBody>
      </p:sp>
      <p:sp>
        <p:nvSpPr>
          <p:cNvPr id="45057" name="Text Box 1"/>
          <p:cNvSpPr txBox="1">
            <a:spLocks noChangeArrowheads="1"/>
          </p:cNvSpPr>
          <p:nvPr/>
        </p:nvSpPr>
        <p:spPr bwMode="auto">
          <a:xfrm>
            <a:off x="4278313" y="10156825"/>
            <a:ext cx="3279775" cy="5334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lIns="0" tIns="0" rIns="0" bIns="0" anchor="b"/>
          <a:lstStyle/>
          <a:p>
            <a:pPr algn="r">
              <a:lnSpc>
                <a:spcPct val="95000"/>
              </a:lnSpc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fld id="{DF94CBED-4B52-49C9-9663-2C4B1C4C70C7}" type="slidenum">
              <a:rPr lang="es-ES" sz="1400">
                <a:solidFill>
                  <a:srgbClr val="000000"/>
                </a:solidFill>
                <a:latin typeface="Times New Roman" pitchFamily="16" charset="0"/>
                <a:ea typeface="Lucida Sans Unicode" charset="0"/>
                <a:cs typeface="Lucida Sans Unicode" charset="0"/>
              </a:rPr>
              <a:pPr algn="r">
                <a:lnSpc>
                  <a:spcPct val="95000"/>
                </a:lnSpc>
                <a:buClrTx/>
                <a:buFontTx/>
                <a:buNone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</a:pPr>
              <a:t>12</a:t>
            </a:fld>
            <a:endParaRPr lang="es-ES" sz="1400">
              <a:solidFill>
                <a:srgbClr val="000000"/>
              </a:solidFill>
              <a:latin typeface="Times New Roman" pitchFamily="16" charset="0"/>
              <a:ea typeface="Lucida Sans Unicode" charset="0"/>
              <a:cs typeface="Lucida Sans Unicode" charset="0"/>
            </a:endParaRPr>
          </a:p>
        </p:txBody>
      </p:sp>
      <p:sp>
        <p:nvSpPr>
          <p:cNvPr id="45058" name="Rectangle 2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3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5059" name="Text Box 3"/>
          <p:cNvSpPr txBox="1">
            <a:spLocks noChangeArrowheads="1"/>
          </p:cNvSpPr>
          <p:nvPr/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2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F3768970-2538-4125-9CC6-25CCE38B6313}" type="slidenum">
              <a:rPr lang="es-ES"/>
              <a:pPr/>
              <a:t>13</a:t>
            </a:fld>
            <a:endParaRPr lang="es-ES"/>
          </a:p>
        </p:txBody>
      </p:sp>
      <p:sp>
        <p:nvSpPr>
          <p:cNvPr id="46081" name="Text Box 1"/>
          <p:cNvSpPr txBox="1">
            <a:spLocks noChangeArrowheads="1"/>
          </p:cNvSpPr>
          <p:nvPr/>
        </p:nvSpPr>
        <p:spPr bwMode="auto">
          <a:xfrm>
            <a:off x="4278313" y="10156825"/>
            <a:ext cx="3279775" cy="5334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lIns="0" tIns="0" rIns="0" bIns="0" anchor="b"/>
          <a:lstStyle/>
          <a:p>
            <a:pPr algn="r">
              <a:lnSpc>
                <a:spcPct val="95000"/>
              </a:lnSpc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fld id="{828D6AF8-1627-4C5A-A632-2A008DAAE74F}" type="slidenum">
              <a:rPr lang="es-ES" sz="1400">
                <a:solidFill>
                  <a:srgbClr val="000000"/>
                </a:solidFill>
                <a:latin typeface="Times New Roman" pitchFamily="16" charset="0"/>
                <a:ea typeface="Lucida Sans Unicode" charset="0"/>
                <a:cs typeface="Lucida Sans Unicode" charset="0"/>
              </a:rPr>
              <a:pPr algn="r">
                <a:lnSpc>
                  <a:spcPct val="95000"/>
                </a:lnSpc>
                <a:buClrTx/>
                <a:buFontTx/>
                <a:buNone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</a:pPr>
              <a:t>13</a:t>
            </a:fld>
            <a:endParaRPr lang="es-ES" sz="1400">
              <a:solidFill>
                <a:srgbClr val="000000"/>
              </a:solidFill>
              <a:latin typeface="Times New Roman" pitchFamily="16" charset="0"/>
              <a:ea typeface="Lucida Sans Unicode" charset="0"/>
              <a:cs typeface="Lucida Sans Unicode" charset="0"/>
            </a:endParaRPr>
          </a:p>
        </p:txBody>
      </p:sp>
      <p:sp>
        <p:nvSpPr>
          <p:cNvPr id="46082" name="Rectangle 2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3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6083" name="Text Box 3"/>
          <p:cNvSpPr txBox="1">
            <a:spLocks noChangeArrowheads="1"/>
          </p:cNvSpPr>
          <p:nvPr/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2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97E8A9D9-B958-407E-9558-7312CBBBA227}" type="slidenum">
              <a:rPr lang="es-ES"/>
              <a:pPr/>
              <a:t>14</a:t>
            </a:fld>
            <a:endParaRPr lang="es-ES"/>
          </a:p>
        </p:txBody>
      </p:sp>
      <p:sp>
        <p:nvSpPr>
          <p:cNvPr id="47105" name="Text Box 1"/>
          <p:cNvSpPr txBox="1">
            <a:spLocks noChangeArrowheads="1"/>
          </p:cNvSpPr>
          <p:nvPr/>
        </p:nvSpPr>
        <p:spPr bwMode="auto">
          <a:xfrm>
            <a:off x="4278313" y="10156825"/>
            <a:ext cx="3279775" cy="5334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lIns="0" tIns="0" rIns="0" bIns="0" anchor="b"/>
          <a:lstStyle/>
          <a:p>
            <a:pPr algn="r">
              <a:lnSpc>
                <a:spcPct val="95000"/>
              </a:lnSpc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fld id="{F67EB3C0-4328-4734-AA28-4662795F84D3}" type="slidenum">
              <a:rPr lang="es-ES" sz="1400">
                <a:solidFill>
                  <a:srgbClr val="000000"/>
                </a:solidFill>
                <a:latin typeface="Times New Roman" pitchFamily="16" charset="0"/>
                <a:ea typeface="Lucida Sans Unicode" charset="0"/>
                <a:cs typeface="Lucida Sans Unicode" charset="0"/>
              </a:rPr>
              <a:pPr algn="r">
                <a:lnSpc>
                  <a:spcPct val="95000"/>
                </a:lnSpc>
                <a:buClrTx/>
                <a:buFontTx/>
                <a:buNone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</a:pPr>
              <a:t>14</a:t>
            </a:fld>
            <a:endParaRPr lang="es-ES" sz="1400">
              <a:solidFill>
                <a:srgbClr val="000000"/>
              </a:solidFill>
              <a:latin typeface="Times New Roman" pitchFamily="16" charset="0"/>
              <a:ea typeface="Lucida Sans Unicode" charset="0"/>
              <a:cs typeface="Lucida Sans Unicode" charset="0"/>
            </a:endParaRPr>
          </a:p>
        </p:txBody>
      </p:sp>
      <p:sp>
        <p:nvSpPr>
          <p:cNvPr id="47106" name="Rectangle 2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3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7107" name="Text Box 3"/>
          <p:cNvSpPr txBox="1">
            <a:spLocks noChangeArrowheads="1"/>
          </p:cNvSpPr>
          <p:nvPr/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2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EDF6A8C8-7151-4A62-87E6-6A2F8358E0C0}" type="slidenum">
              <a:rPr lang="es-ES"/>
              <a:pPr/>
              <a:t>15</a:t>
            </a:fld>
            <a:endParaRPr lang="es-ES"/>
          </a:p>
        </p:txBody>
      </p:sp>
      <p:sp>
        <p:nvSpPr>
          <p:cNvPr id="48129" name="Text Box 1"/>
          <p:cNvSpPr txBox="1">
            <a:spLocks noChangeArrowheads="1"/>
          </p:cNvSpPr>
          <p:nvPr/>
        </p:nvSpPr>
        <p:spPr bwMode="auto">
          <a:xfrm>
            <a:off x="4278313" y="10156825"/>
            <a:ext cx="3279775" cy="5334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lIns="0" tIns="0" rIns="0" bIns="0" anchor="b"/>
          <a:lstStyle/>
          <a:p>
            <a:pPr algn="r">
              <a:lnSpc>
                <a:spcPct val="95000"/>
              </a:lnSpc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fld id="{BE03135A-5D97-4440-ACC1-819D615AD4D6}" type="slidenum">
              <a:rPr lang="es-ES" sz="1400">
                <a:solidFill>
                  <a:srgbClr val="000000"/>
                </a:solidFill>
                <a:latin typeface="Times New Roman" pitchFamily="16" charset="0"/>
                <a:ea typeface="Lucida Sans Unicode" charset="0"/>
                <a:cs typeface="Lucida Sans Unicode" charset="0"/>
              </a:rPr>
              <a:pPr algn="r">
                <a:lnSpc>
                  <a:spcPct val="95000"/>
                </a:lnSpc>
                <a:buClrTx/>
                <a:buFontTx/>
                <a:buNone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</a:pPr>
              <a:t>15</a:t>
            </a:fld>
            <a:endParaRPr lang="es-ES" sz="1400">
              <a:solidFill>
                <a:srgbClr val="000000"/>
              </a:solidFill>
              <a:latin typeface="Times New Roman" pitchFamily="16" charset="0"/>
              <a:ea typeface="Lucida Sans Unicode" charset="0"/>
              <a:cs typeface="Lucida Sans Unicode" charset="0"/>
            </a:endParaRPr>
          </a:p>
        </p:txBody>
      </p:sp>
      <p:sp>
        <p:nvSpPr>
          <p:cNvPr id="48130" name="Rectangle 2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3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8131" name="Text Box 3"/>
          <p:cNvSpPr txBox="1">
            <a:spLocks noChangeArrowheads="1"/>
          </p:cNvSpPr>
          <p:nvPr/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2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32CC3708-9FB1-4B0F-A43E-C36288701CFC}" type="slidenum">
              <a:rPr lang="es-ES"/>
              <a:pPr/>
              <a:t>16</a:t>
            </a:fld>
            <a:endParaRPr lang="es-ES"/>
          </a:p>
        </p:txBody>
      </p:sp>
      <p:sp>
        <p:nvSpPr>
          <p:cNvPr id="49153" name="Text Box 1"/>
          <p:cNvSpPr txBox="1">
            <a:spLocks noChangeArrowheads="1"/>
          </p:cNvSpPr>
          <p:nvPr/>
        </p:nvSpPr>
        <p:spPr bwMode="auto">
          <a:xfrm>
            <a:off x="4278313" y="10156825"/>
            <a:ext cx="3279775" cy="5334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lIns="0" tIns="0" rIns="0" bIns="0" anchor="b"/>
          <a:lstStyle/>
          <a:p>
            <a:pPr algn="r">
              <a:lnSpc>
                <a:spcPct val="95000"/>
              </a:lnSpc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fld id="{5E44D8F7-2878-47E6-9696-6A775C1E5FC9}" type="slidenum">
              <a:rPr lang="es-ES" sz="1400">
                <a:solidFill>
                  <a:srgbClr val="000000"/>
                </a:solidFill>
                <a:latin typeface="Times New Roman" pitchFamily="16" charset="0"/>
                <a:ea typeface="Lucida Sans Unicode" charset="0"/>
                <a:cs typeface="Lucida Sans Unicode" charset="0"/>
              </a:rPr>
              <a:pPr algn="r">
                <a:lnSpc>
                  <a:spcPct val="95000"/>
                </a:lnSpc>
                <a:buClrTx/>
                <a:buFontTx/>
                <a:buNone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</a:pPr>
              <a:t>16</a:t>
            </a:fld>
            <a:endParaRPr lang="es-ES" sz="1400">
              <a:solidFill>
                <a:srgbClr val="000000"/>
              </a:solidFill>
              <a:latin typeface="Times New Roman" pitchFamily="16" charset="0"/>
              <a:ea typeface="Lucida Sans Unicode" charset="0"/>
              <a:cs typeface="Lucida Sans Unicode" charset="0"/>
            </a:endParaRPr>
          </a:p>
        </p:txBody>
      </p:sp>
      <p:sp>
        <p:nvSpPr>
          <p:cNvPr id="49154" name="Rectangle 2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3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9155" name="Text Box 3"/>
          <p:cNvSpPr txBox="1">
            <a:spLocks noChangeArrowheads="1"/>
          </p:cNvSpPr>
          <p:nvPr/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2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8B734719-5469-4DAA-8BE8-14D09E503E96}" type="slidenum">
              <a:rPr lang="es-ES"/>
              <a:pPr/>
              <a:t>17</a:t>
            </a:fld>
            <a:endParaRPr lang="es-ES"/>
          </a:p>
        </p:txBody>
      </p:sp>
      <p:sp>
        <p:nvSpPr>
          <p:cNvPr id="50177" name="Text Box 1"/>
          <p:cNvSpPr txBox="1">
            <a:spLocks noChangeArrowheads="1"/>
          </p:cNvSpPr>
          <p:nvPr/>
        </p:nvSpPr>
        <p:spPr bwMode="auto">
          <a:xfrm>
            <a:off x="4278313" y="10156825"/>
            <a:ext cx="3279775" cy="5334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lIns="0" tIns="0" rIns="0" bIns="0" anchor="b"/>
          <a:lstStyle/>
          <a:p>
            <a:pPr algn="r">
              <a:lnSpc>
                <a:spcPct val="95000"/>
              </a:lnSpc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fld id="{42A5D02F-9B87-4BAD-A5B2-0139E9629B8D}" type="slidenum">
              <a:rPr lang="es-ES" sz="1400">
                <a:solidFill>
                  <a:srgbClr val="000000"/>
                </a:solidFill>
                <a:latin typeface="Times New Roman" pitchFamily="16" charset="0"/>
                <a:ea typeface="Lucida Sans Unicode" charset="0"/>
                <a:cs typeface="Lucida Sans Unicode" charset="0"/>
              </a:rPr>
              <a:pPr algn="r">
                <a:lnSpc>
                  <a:spcPct val="95000"/>
                </a:lnSpc>
                <a:buClrTx/>
                <a:buFontTx/>
                <a:buNone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</a:pPr>
              <a:t>17</a:t>
            </a:fld>
            <a:endParaRPr lang="es-ES" sz="1400">
              <a:solidFill>
                <a:srgbClr val="000000"/>
              </a:solidFill>
              <a:latin typeface="Times New Roman" pitchFamily="16" charset="0"/>
              <a:ea typeface="Lucida Sans Unicode" charset="0"/>
              <a:cs typeface="Lucida Sans Unicode" charset="0"/>
            </a:endParaRPr>
          </a:p>
        </p:txBody>
      </p:sp>
      <p:sp>
        <p:nvSpPr>
          <p:cNvPr id="50178" name="Rectangle 2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3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0179" name="Text Box 3"/>
          <p:cNvSpPr txBox="1">
            <a:spLocks noChangeArrowheads="1"/>
          </p:cNvSpPr>
          <p:nvPr/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2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C0D8A88C-DB11-42AD-ABD3-C0AB16969E51}" type="slidenum">
              <a:rPr lang="es-ES"/>
              <a:pPr/>
              <a:t>18</a:t>
            </a:fld>
            <a:endParaRPr lang="es-ES"/>
          </a:p>
        </p:txBody>
      </p:sp>
      <p:sp>
        <p:nvSpPr>
          <p:cNvPr id="51201" name="Text Box 1"/>
          <p:cNvSpPr txBox="1">
            <a:spLocks noChangeArrowheads="1"/>
          </p:cNvSpPr>
          <p:nvPr/>
        </p:nvSpPr>
        <p:spPr bwMode="auto">
          <a:xfrm>
            <a:off x="4278313" y="10156825"/>
            <a:ext cx="3279775" cy="5334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lIns="0" tIns="0" rIns="0" bIns="0" anchor="b"/>
          <a:lstStyle/>
          <a:p>
            <a:pPr algn="r">
              <a:lnSpc>
                <a:spcPct val="95000"/>
              </a:lnSpc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fld id="{62797ABB-B84B-47D1-A489-A01B3A929542}" type="slidenum">
              <a:rPr lang="es-ES" sz="1400">
                <a:solidFill>
                  <a:srgbClr val="000000"/>
                </a:solidFill>
                <a:latin typeface="Times New Roman" pitchFamily="16" charset="0"/>
                <a:ea typeface="Lucida Sans Unicode" charset="0"/>
                <a:cs typeface="Lucida Sans Unicode" charset="0"/>
              </a:rPr>
              <a:pPr algn="r">
                <a:lnSpc>
                  <a:spcPct val="95000"/>
                </a:lnSpc>
                <a:buClrTx/>
                <a:buFontTx/>
                <a:buNone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</a:pPr>
              <a:t>18</a:t>
            </a:fld>
            <a:endParaRPr lang="es-ES" sz="1400">
              <a:solidFill>
                <a:srgbClr val="000000"/>
              </a:solidFill>
              <a:latin typeface="Times New Roman" pitchFamily="16" charset="0"/>
              <a:ea typeface="Lucida Sans Unicode" charset="0"/>
              <a:cs typeface="Lucida Sans Unicode" charset="0"/>
            </a:endParaRPr>
          </a:p>
        </p:txBody>
      </p:sp>
      <p:sp>
        <p:nvSpPr>
          <p:cNvPr id="51202" name="Rectangle 2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3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03" name="Text Box 3"/>
          <p:cNvSpPr txBox="1">
            <a:spLocks noChangeArrowheads="1"/>
          </p:cNvSpPr>
          <p:nvPr/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2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9CF918E6-18B2-459B-8A02-CF4E0F1ECD1E}" type="slidenum">
              <a:rPr lang="es-ES"/>
              <a:pPr/>
              <a:t>19</a:t>
            </a:fld>
            <a:endParaRPr lang="es-ES"/>
          </a:p>
        </p:txBody>
      </p:sp>
      <p:sp>
        <p:nvSpPr>
          <p:cNvPr id="52225" name="Text Box 1"/>
          <p:cNvSpPr txBox="1">
            <a:spLocks noChangeArrowheads="1"/>
          </p:cNvSpPr>
          <p:nvPr/>
        </p:nvSpPr>
        <p:spPr bwMode="auto">
          <a:xfrm>
            <a:off x="4278313" y="10156825"/>
            <a:ext cx="3279775" cy="5334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lIns="0" tIns="0" rIns="0" bIns="0" anchor="b"/>
          <a:lstStyle/>
          <a:p>
            <a:pPr algn="r">
              <a:lnSpc>
                <a:spcPct val="95000"/>
              </a:lnSpc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fld id="{FA4F67F2-26CC-4CF0-9A6E-A7FC1E37166E}" type="slidenum">
              <a:rPr lang="es-ES" sz="1400">
                <a:solidFill>
                  <a:srgbClr val="000000"/>
                </a:solidFill>
                <a:latin typeface="Times New Roman" pitchFamily="16" charset="0"/>
                <a:ea typeface="Lucida Sans Unicode" charset="0"/>
                <a:cs typeface="Lucida Sans Unicode" charset="0"/>
              </a:rPr>
              <a:pPr algn="r">
                <a:lnSpc>
                  <a:spcPct val="95000"/>
                </a:lnSpc>
                <a:buClrTx/>
                <a:buFontTx/>
                <a:buNone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</a:pPr>
              <a:t>19</a:t>
            </a:fld>
            <a:endParaRPr lang="es-ES" sz="1400">
              <a:solidFill>
                <a:srgbClr val="000000"/>
              </a:solidFill>
              <a:latin typeface="Times New Roman" pitchFamily="16" charset="0"/>
              <a:ea typeface="Lucida Sans Unicode" charset="0"/>
              <a:cs typeface="Lucida Sans Unicode" charset="0"/>
            </a:endParaRPr>
          </a:p>
        </p:txBody>
      </p:sp>
      <p:sp>
        <p:nvSpPr>
          <p:cNvPr id="52226" name="Rectangle 2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3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2227" name="Text Box 3"/>
          <p:cNvSpPr txBox="1">
            <a:spLocks noChangeArrowheads="1"/>
          </p:cNvSpPr>
          <p:nvPr/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2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1CA82EC4-97B5-4E84-94E6-1131F2ACDDA2}" type="slidenum">
              <a:rPr lang="es-ES"/>
              <a:pPr/>
              <a:t>20</a:t>
            </a:fld>
            <a:endParaRPr lang="es-ES"/>
          </a:p>
        </p:txBody>
      </p:sp>
      <p:sp>
        <p:nvSpPr>
          <p:cNvPr id="53249" name="Text Box 1"/>
          <p:cNvSpPr txBox="1">
            <a:spLocks noChangeArrowheads="1"/>
          </p:cNvSpPr>
          <p:nvPr/>
        </p:nvSpPr>
        <p:spPr bwMode="auto">
          <a:xfrm>
            <a:off x="4278313" y="10156825"/>
            <a:ext cx="3279775" cy="5334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lIns="0" tIns="0" rIns="0" bIns="0" anchor="b"/>
          <a:lstStyle/>
          <a:p>
            <a:pPr algn="r">
              <a:lnSpc>
                <a:spcPct val="95000"/>
              </a:lnSpc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fld id="{C7174FC0-8374-44AD-B483-789686244C81}" type="slidenum">
              <a:rPr lang="es-ES" sz="1400">
                <a:solidFill>
                  <a:srgbClr val="000000"/>
                </a:solidFill>
                <a:latin typeface="Times New Roman" pitchFamily="16" charset="0"/>
                <a:ea typeface="Lucida Sans Unicode" charset="0"/>
                <a:cs typeface="Lucida Sans Unicode" charset="0"/>
              </a:rPr>
              <a:pPr algn="r">
                <a:lnSpc>
                  <a:spcPct val="95000"/>
                </a:lnSpc>
                <a:buClrTx/>
                <a:buFontTx/>
                <a:buNone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</a:pPr>
              <a:t>20</a:t>
            </a:fld>
            <a:endParaRPr lang="es-ES" sz="1400">
              <a:solidFill>
                <a:srgbClr val="000000"/>
              </a:solidFill>
              <a:latin typeface="Times New Roman" pitchFamily="16" charset="0"/>
              <a:ea typeface="Lucida Sans Unicode" charset="0"/>
              <a:cs typeface="Lucida Sans Unicode" charset="0"/>
            </a:endParaRPr>
          </a:p>
        </p:txBody>
      </p:sp>
      <p:sp>
        <p:nvSpPr>
          <p:cNvPr id="53250" name="Rectangle 2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3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3251" name="Text Box 3"/>
          <p:cNvSpPr txBox="1">
            <a:spLocks noChangeArrowheads="1"/>
          </p:cNvSpPr>
          <p:nvPr/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2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C1D65185-B275-4E38-B1EC-355BB34C65B7}" type="slidenum">
              <a:rPr lang="es-ES"/>
              <a:pPr/>
              <a:t>21</a:t>
            </a:fld>
            <a:endParaRPr lang="es-ES"/>
          </a:p>
        </p:txBody>
      </p:sp>
      <p:sp>
        <p:nvSpPr>
          <p:cNvPr id="54273" name="Text Box 1"/>
          <p:cNvSpPr txBox="1">
            <a:spLocks noChangeArrowheads="1"/>
          </p:cNvSpPr>
          <p:nvPr/>
        </p:nvSpPr>
        <p:spPr bwMode="auto">
          <a:xfrm>
            <a:off x="4278313" y="10156825"/>
            <a:ext cx="3279775" cy="5334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lIns="0" tIns="0" rIns="0" bIns="0" anchor="b"/>
          <a:lstStyle/>
          <a:p>
            <a:pPr algn="r">
              <a:lnSpc>
                <a:spcPct val="95000"/>
              </a:lnSpc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fld id="{A691A475-66F5-4A59-A39B-7F4273D15F2F}" type="slidenum">
              <a:rPr lang="es-ES" sz="1400">
                <a:solidFill>
                  <a:srgbClr val="000000"/>
                </a:solidFill>
                <a:latin typeface="Times New Roman" pitchFamily="16" charset="0"/>
                <a:ea typeface="Lucida Sans Unicode" charset="0"/>
                <a:cs typeface="Lucida Sans Unicode" charset="0"/>
              </a:rPr>
              <a:pPr algn="r">
                <a:lnSpc>
                  <a:spcPct val="95000"/>
                </a:lnSpc>
                <a:buClrTx/>
                <a:buFontTx/>
                <a:buNone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</a:pPr>
              <a:t>21</a:t>
            </a:fld>
            <a:endParaRPr lang="es-ES" sz="1400">
              <a:solidFill>
                <a:srgbClr val="000000"/>
              </a:solidFill>
              <a:latin typeface="Times New Roman" pitchFamily="16" charset="0"/>
              <a:ea typeface="Lucida Sans Unicode" charset="0"/>
              <a:cs typeface="Lucida Sans Unicode" charset="0"/>
            </a:endParaRPr>
          </a:p>
        </p:txBody>
      </p:sp>
      <p:sp>
        <p:nvSpPr>
          <p:cNvPr id="54274" name="Rectangle 2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3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4275" name="Text Box 3"/>
          <p:cNvSpPr txBox="1">
            <a:spLocks noChangeArrowheads="1"/>
          </p:cNvSpPr>
          <p:nvPr/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2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E7FDD6FF-6BD8-4EAC-A01A-5DA4466CDA0F}" type="slidenum">
              <a:rPr lang="es-ES"/>
              <a:pPr/>
              <a:t>22</a:t>
            </a:fld>
            <a:endParaRPr lang="es-ES"/>
          </a:p>
        </p:txBody>
      </p:sp>
      <p:sp>
        <p:nvSpPr>
          <p:cNvPr id="55297" name="Text Box 1"/>
          <p:cNvSpPr txBox="1">
            <a:spLocks noChangeArrowheads="1"/>
          </p:cNvSpPr>
          <p:nvPr/>
        </p:nvSpPr>
        <p:spPr bwMode="auto">
          <a:xfrm>
            <a:off x="4278313" y="10156825"/>
            <a:ext cx="3279775" cy="5334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lIns="0" tIns="0" rIns="0" bIns="0" anchor="b"/>
          <a:lstStyle/>
          <a:p>
            <a:pPr algn="r">
              <a:lnSpc>
                <a:spcPct val="95000"/>
              </a:lnSpc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fld id="{73AFE997-2A23-4C2F-AA3C-E8DD1F4E3DD5}" type="slidenum">
              <a:rPr lang="es-ES" sz="1400">
                <a:solidFill>
                  <a:srgbClr val="000000"/>
                </a:solidFill>
                <a:latin typeface="Times New Roman" pitchFamily="16" charset="0"/>
                <a:ea typeface="Lucida Sans Unicode" charset="0"/>
                <a:cs typeface="Lucida Sans Unicode" charset="0"/>
              </a:rPr>
              <a:pPr algn="r">
                <a:lnSpc>
                  <a:spcPct val="95000"/>
                </a:lnSpc>
                <a:buClrTx/>
                <a:buFontTx/>
                <a:buNone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</a:pPr>
              <a:t>22</a:t>
            </a:fld>
            <a:endParaRPr lang="es-ES" sz="1400">
              <a:solidFill>
                <a:srgbClr val="000000"/>
              </a:solidFill>
              <a:latin typeface="Times New Roman" pitchFamily="16" charset="0"/>
              <a:ea typeface="Lucida Sans Unicode" charset="0"/>
              <a:cs typeface="Lucida Sans Unicode" charset="0"/>
            </a:endParaRPr>
          </a:p>
        </p:txBody>
      </p:sp>
      <p:sp>
        <p:nvSpPr>
          <p:cNvPr id="55298" name="Rectangle 2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3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5299" name="Text Box 3"/>
          <p:cNvSpPr txBox="1">
            <a:spLocks noChangeArrowheads="1"/>
          </p:cNvSpPr>
          <p:nvPr/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2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88FFCDDB-B13B-403B-8CE5-AED84C836E46}" type="slidenum">
              <a:rPr lang="es-ES"/>
              <a:pPr/>
              <a:t>23</a:t>
            </a:fld>
            <a:endParaRPr lang="es-ES"/>
          </a:p>
        </p:txBody>
      </p:sp>
      <p:sp>
        <p:nvSpPr>
          <p:cNvPr id="56321" name="Text Box 1"/>
          <p:cNvSpPr txBox="1">
            <a:spLocks noChangeArrowheads="1"/>
          </p:cNvSpPr>
          <p:nvPr/>
        </p:nvSpPr>
        <p:spPr bwMode="auto">
          <a:xfrm>
            <a:off x="4278313" y="10156825"/>
            <a:ext cx="3279775" cy="5334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lIns="0" tIns="0" rIns="0" bIns="0" anchor="b"/>
          <a:lstStyle/>
          <a:p>
            <a:pPr algn="r">
              <a:lnSpc>
                <a:spcPct val="95000"/>
              </a:lnSpc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fld id="{41770CF8-23E5-4263-8657-134A24957362}" type="slidenum">
              <a:rPr lang="es-ES" sz="1400">
                <a:solidFill>
                  <a:srgbClr val="000000"/>
                </a:solidFill>
                <a:latin typeface="Times New Roman" pitchFamily="16" charset="0"/>
                <a:ea typeface="Lucida Sans Unicode" charset="0"/>
                <a:cs typeface="Lucida Sans Unicode" charset="0"/>
              </a:rPr>
              <a:pPr algn="r">
                <a:lnSpc>
                  <a:spcPct val="95000"/>
                </a:lnSpc>
                <a:buClrTx/>
                <a:buFontTx/>
                <a:buNone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</a:pPr>
              <a:t>23</a:t>
            </a:fld>
            <a:endParaRPr lang="es-ES" sz="1400">
              <a:solidFill>
                <a:srgbClr val="000000"/>
              </a:solidFill>
              <a:latin typeface="Times New Roman" pitchFamily="16" charset="0"/>
              <a:ea typeface="Lucida Sans Unicode" charset="0"/>
              <a:cs typeface="Lucida Sans Unicode" charset="0"/>
            </a:endParaRPr>
          </a:p>
        </p:txBody>
      </p:sp>
      <p:sp>
        <p:nvSpPr>
          <p:cNvPr id="56322" name="Rectangle 2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3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6323" name="Text Box 3"/>
          <p:cNvSpPr txBox="1">
            <a:spLocks noChangeArrowheads="1"/>
          </p:cNvSpPr>
          <p:nvPr/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2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EB642A57-E774-443E-A54F-14A625EC4B93}" type="slidenum">
              <a:rPr lang="es-ES"/>
              <a:pPr/>
              <a:t>24</a:t>
            </a:fld>
            <a:endParaRPr lang="es-ES"/>
          </a:p>
        </p:txBody>
      </p:sp>
      <p:sp>
        <p:nvSpPr>
          <p:cNvPr id="57345" name="Text Box 1"/>
          <p:cNvSpPr txBox="1">
            <a:spLocks noChangeArrowheads="1"/>
          </p:cNvSpPr>
          <p:nvPr/>
        </p:nvSpPr>
        <p:spPr bwMode="auto">
          <a:xfrm>
            <a:off x="4278313" y="10156825"/>
            <a:ext cx="3279775" cy="5334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lIns="0" tIns="0" rIns="0" bIns="0" anchor="b"/>
          <a:lstStyle/>
          <a:p>
            <a:pPr algn="r">
              <a:lnSpc>
                <a:spcPct val="95000"/>
              </a:lnSpc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fld id="{8869C1BF-516C-43AB-9D32-503970FA183B}" type="slidenum">
              <a:rPr lang="es-ES" sz="1400">
                <a:solidFill>
                  <a:srgbClr val="000000"/>
                </a:solidFill>
                <a:latin typeface="Times New Roman" pitchFamily="16" charset="0"/>
                <a:ea typeface="Lucida Sans Unicode" charset="0"/>
                <a:cs typeface="Lucida Sans Unicode" charset="0"/>
              </a:rPr>
              <a:pPr algn="r">
                <a:lnSpc>
                  <a:spcPct val="95000"/>
                </a:lnSpc>
                <a:buClrTx/>
                <a:buFontTx/>
                <a:buNone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</a:pPr>
              <a:t>24</a:t>
            </a:fld>
            <a:endParaRPr lang="es-ES" sz="1400">
              <a:solidFill>
                <a:srgbClr val="000000"/>
              </a:solidFill>
              <a:latin typeface="Times New Roman" pitchFamily="16" charset="0"/>
              <a:ea typeface="Lucida Sans Unicode" charset="0"/>
              <a:cs typeface="Lucida Sans Unicode" charset="0"/>
            </a:endParaRPr>
          </a:p>
        </p:txBody>
      </p:sp>
      <p:sp>
        <p:nvSpPr>
          <p:cNvPr id="57346" name="Rectangle 2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3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7347" name="Text Box 3"/>
          <p:cNvSpPr txBox="1">
            <a:spLocks noChangeArrowheads="1"/>
          </p:cNvSpPr>
          <p:nvPr/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2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B0DFBFAB-4CB7-4E94-9524-CB1D19CEAE09}" type="slidenum">
              <a:rPr lang="es-ES"/>
              <a:pPr/>
              <a:t>25</a:t>
            </a:fld>
            <a:endParaRPr lang="es-ES"/>
          </a:p>
        </p:txBody>
      </p:sp>
      <p:sp>
        <p:nvSpPr>
          <p:cNvPr id="58369" name="Text Box 1"/>
          <p:cNvSpPr txBox="1">
            <a:spLocks noChangeArrowheads="1"/>
          </p:cNvSpPr>
          <p:nvPr/>
        </p:nvSpPr>
        <p:spPr bwMode="auto">
          <a:xfrm>
            <a:off x="4278313" y="10156825"/>
            <a:ext cx="3279775" cy="5334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lIns="0" tIns="0" rIns="0" bIns="0" anchor="b"/>
          <a:lstStyle/>
          <a:p>
            <a:pPr algn="r">
              <a:lnSpc>
                <a:spcPct val="95000"/>
              </a:lnSpc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fld id="{EE14F8EE-4217-49FC-81D0-75246C745D96}" type="slidenum">
              <a:rPr lang="es-ES" sz="1400">
                <a:solidFill>
                  <a:srgbClr val="000000"/>
                </a:solidFill>
                <a:latin typeface="Times New Roman" pitchFamily="16" charset="0"/>
                <a:ea typeface="Lucida Sans Unicode" charset="0"/>
                <a:cs typeface="Lucida Sans Unicode" charset="0"/>
              </a:rPr>
              <a:pPr algn="r">
                <a:lnSpc>
                  <a:spcPct val="95000"/>
                </a:lnSpc>
                <a:buClrTx/>
                <a:buFontTx/>
                <a:buNone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</a:pPr>
              <a:t>25</a:t>
            </a:fld>
            <a:endParaRPr lang="es-ES" sz="1400">
              <a:solidFill>
                <a:srgbClr val="000000"/>
              </a:solidFill>
              <a:latin typeface="Times New Roman" pitchFamily="16" charset="0"/>
              <a:ea typeface="Lucida Sans Unicode" charset="0"/>
              <a:cs typeface="Lucida Sans Unicode" charset="0"/>
            </a:endParaRPr>
          </a:p>
        </p:txBody>
      </p:sp>
      <p:sp>
        <p:nvSpPr>
          <p:cNvPr id="58370" name="Rectangle 2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3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8371" name="Text Box 3"/>
          <p:cNvSpPr txBox="1">
            <a:spLocks noChangeArrowheads="1"/>
          </p:cNvSpPr>
          <p:nvPr/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2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86D5280C-6DE8-4631-9460-A811A6C354F7}" type="slidenum">
              <a:rPr lang="es-ES"/>
              <a:pPr/>
              <a:t>26</a:t>
            </a:fld>
            <a:endParaRPr lang="es-ES"/>
          </a:p>
        </p:txBody>
      </p:sp>
      <p:sp>
        <p:nvSpPr>
          <p:cNvPr id="5939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9075" y="812800"/>
            <a:ext cx="7113588" cy="400208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9394" name="Text Box 2"/>
          <p:cNvSpPr txBox="1">
            <a:spLocks noChangeArrowheads="1"/>
          </p:cNvSpPr>
          <p:nvPr/>
        </p:nvSpPr>
        <p:spPr bwMode="auto">
          <a:xfrm>
            <a:off x="755650" y="5078413"/>
            <a:ext cx="6042025" cy="4805362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2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B9CFAF33-3500-4C48-96E8-BE91D31AA9C6}" type="slidenum">
              <a:rPr lang="es-ES"/>
              <a:pPr/>
              <a:t>27</a:t>
            </a:fld>
            <a:endParaRPr lang="es-ES"/>
          </a:p>
        </p:txBody>
      </p:sp>
      <p:sp>
        <p:nvSpPr>
          <p:cNvPr id="6041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9075" y="812800"/>
            <a:ext cx="7113588" cy="400208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0418" name="Text Box 2"/>
          <p:cNvSpPr txBox="1">
            <a:spLocks noChangeArrowheads="1"/>
          </p:cNvSpPr>
          <p:nvPr/>
        </p:nvSpPr>
        <p:spPr bwMode="auto">
          <a:xfrm>
            <a:off x="755650" y="5078413"/>
            <a:ext cx="6042025" cy="4805362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2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FAD9874E-7513-4FEB-BF14-933DFB0F38F0}" type="slidenum">
              <a:rPr lang="es-ES"/>
              <a:pPr/>
              <a:t>28</a:t>
            </a:fld>
            <a:endParaRPr lang="es-ES"/>
          </a:p>
        </p:txBody>
      </p:sp>
      <p:sp>
        <p:nvSpPr>
          <p:cNvPr id="6144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9075" y="812800"/>
            <a:ext cx="7113588" cy="400208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1442" name="Text Box 2"/>
          <p:cNvSpPr txBox="1">
            <a:spLocks noChangeArrowheads="1"/>
          </p:cNvSpPr>
          <p:nvPr/>
        </p:nvSpPr>
        <p:spPr bwMode="auto">
          <a:xfrm>
            <a:off x="755650" y="5078413"/>
            <a:ext cx="6042025" cy="4805362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2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C2C07BC0-3629-41EB-94A8-F65285218B9B}" type="slidenum">
              <a:rPr lang="es-ES"/>
              <a:pPr/>
              <a:t>29</a:t>
            </a:fld>
            <a:endParaRPr lang="es-ES"/>
          </a:p>
        </p:txBody>
      </p:sp>
      <p:sp>
        <p:nvSpPr>
          <p:cNvPr id="6246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9075" y="812800"/>
            <a:ext cx="7113588" cy="400208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2466" name="Text Box 2"/>
          <p:cNvSpPr txBox="1">
            <a:spLocks noChangeArrowheads="1"/>
          </p:cNvSpPr>
          <p:nvPr/>
        </p:nvSpPr>
        <p:spPr bwMode="auto">
          <a:xfrm>
            <a:off x="755650" y="5078413"/>
            <a:ext cx="6042025" cy="4805362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2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314323B5-7186-4CE5-91DE-2514975647A2}" type="slidenum">
              <a:rPr lang="es-ES"/>
              <a:pPr/>
              <a:t>30</a:t>
            </a:fld>
            <a:endParaRPr lang="es-ES"/>
          </a:p>
        </p:txBody>
      </p:sp>
      <p:sp>
        <p:nvSpPr>
          <p:cNvPr id="6348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1525" cy="400685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3490" name="Text Box 2"/>
          <p:cNvSpPr txBox="1">
            <a:spLocks noChangeArrowheads="1"/>
          </p:cNvSpPr>
          <p:nvPr/>
        </p:nvSpPr>
        <p:spPr bwMode="auto">
          <a:xfrm>
            <a:off x="755650" y="5078413"/>
            <a:ext cx="6046788" cy="481012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1598613"/>
            <a:ext cx="7772400" cy="1103312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2916238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76F11060-1366-4E02-A0C0-12ADC0B196E6}" type="slidenum">
              <a:rPr lang="es-ES"/>
              <a:pPr/>
              <a:t>‹N°›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6A34F0DB-7029-4371-AA26-075D9D83B833}" type="slidenum">
              <a:rPr lang="es-ES"/>
              <a:pPr/>
              <a:t>‹N°›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3306763"/>
            <a:ext cx="7772400" cy="1020762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181225"/>
            <a:ext cx="7772400" cy="1125538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3B44A2CC-72D7-4A7A-8130-286F88B5C9A4}" type="slidenum">
              <a:rPr lang="es-ES"/>
              <a:pPr/>
              <a:t>‹N°›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203325"/>
            <a:ext cx="4032250" cy="33845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1850" y="1203325"/>
            <a:ext cx="4032250" cy="33845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CE3EC8ED-0193-4242-936B-E36BF998DEFC}" type="slidenum">
              <a:rPr lang="es-ES"/>
              <a:pPr/>
              <a:t>‹N°›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38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38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EA981205-2ED5-405B-BA58-199ECE73AD85}" type="slidenum">
              <a:rPr lang="es-ES"/>
              <a:pPr/>
              <a:t>‹N°›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B363DF5F-00EF-41A7-8562-240153D88584}" type="slidenum">
              <a:rPr lang="es-ES"/>
              <a:pPr/>
              <a:t>‹N°›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numéro de diapositive 1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C498F609-DDC6-4B4B-A195-89D3095409BA}" type="slidenum">
              <a:rPr lang="es-ES"/>
              <a:pPr/>
              <a:t>‹N°›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910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948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582F13A7-D668-466B-8E90-780937227534}" type="slidenum">
              <a:rPr lang="es-ES"/>
              <a:pPr/>
              <a:t>‹N°›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3602038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4027488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CD600C6B-1EFB-4DF1-98BF-FB4FB5C1B47A}" type="slidenum">
              <a:rPr lang="es-ES"/>
              <a:pPr/>
              <a:t>‹N°›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6464E912-AFD8-4CF9-B22B-079B4DE07C97}" type="slidenum">
              <a:rPr lang="es-ES"/>
              <a:pPr/>
              <a:t>‹N°›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19875" y="204788"/>
            <a:ext cx="2054225" cy="4383087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04788"/>
            <a:ext cx="6010275" cy="4383087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15A20D81-218F-47AD-8946-897064A57AF9}" type="slidenum">
              <a:rPr lang="es-ES"/>
              <a:pPr/>
              <a:t>‹N°›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4788"/>
            <a:ext cx="8216900" cy="849312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Cliquez pour éditer le format du texte-titre</a:t>
            </a:r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3325"/>
            <a:ext cx="8216900" cy="338455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vert="horz" wrap="square" lIns="0" tIns="2268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Cliquez pour éditer le format du plan de texte</a:t>
            </a:r>
          </a:p>
          <a:p>
            <a:pPr lvl="1"/>
            <a:r>
              <a:rPr lang="en-GB" smtClean="0"/>
              <a:t>Second niveau de plan</a:t>
            </a:r>
          </a:p>
          <a:p>
            <a:pPr lvl="2"/>
            <a:r>
              <a:rPr lang="en-GB" smtClean="0"/>
              <a:t>Troisième niveau de plan</a:t>
            </a:r>
          </a:p>
          <a:p>
            <a:pPr lvl="3"/>
            <a:r>
              <a:rPr lang="en-GB" smtClean="0"/>
              <a:t>Quatrième niveau de plan</a:t>
            </a:r>
          </a:p>
          <a:p>
            <a:pPr lvl="4"/>
            <a:r>
              <a:rPr lang="en-GB" smtClean="0"/>
              <a:t>Cinquième niveau de plan</a:t>
            </a:r>
          </a:p>
          <a:p>
            <a:pPr lvl="4"/>
            <a:r>
              <a:rPr lang="en-GB" smtClean="0"/>
              <a:t>Sixième niveau de plan</a:t>
            </a:r>
          </a:p>
          <a:p>
            <a:pPr lvl="4"/>
            <a:r>
              <a:rPr lang="en-GB" smtClean="0"/>
              <a:t>Septième niveau de plan</a:t>
            </a:r>
          </a:p>
        </p:txBody>
      </p:sp>
      <p:sp>
        <p:nvSpPr>
          <p:cNvPr id="1027" name="Text Box 3"/>
          <p:cNvSpPr txBox="1">
            <a:spLocks noChangeArrowheads="1"/>
          </p:cNvSpPr>
          <p:nvPr/>
        </p:nvSpPr>
        <p:spPr bwMode="auto">
          <a:xfrm>
            <a:off x="457200" y="4686300"/>
            <a:ext cx="2127250" cy="35242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  <p:sp>
        <p:nvSpPr>
          <p:cNvPr id="1028" name="Text Box 4"/>
          <p:cNvSpPr txBox="1">
            <a:spLocks noChangeArrowheads="1"/>
          </p:cNvSpPr>
          <p:nvPr/>
        </p:nvSpPr>
        <p:spPr bwMode="auto">
          <a:xfrm>
            <a:off x="3127375" y="4686300"/>
            <a:ext cx="2897188" cy="35242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556375" y="4686300"/>
            <a:ext cx="2119313" cy="3429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ea typeface="+mn-ea"/>
                <a:cs typeface="+mn-cs"/>
              </a:defRPr>
            </a:lvl1pPr>
          </a:lstStyle>
          <a:p>
            <a:fld id="{895D9F01-1E79-48C4-9864-75D6E7C78145}" type="slidenum">
              <a:rPr lang="es-ES"/>
              <a:pPr/>
              <a:t>‹N°›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600">
          <a:solidFill>
            <a:srgbClr val="000000"/>
          </a:solidFill>
          <a:latin typeface="+mj-lt"/>
          <a:ea typeface="+mj-ea"/>
          <a:cs typeface="+mj-cs"/>
        </a:defRPr>
      </a:lvl1pPr>
      <a:lvl2pPr marL="742950" indent="-285750" algn="ctr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600">
          <a:solidFill>
            <a:srgbClr val="000000"/>
          </a:solidFill>
          <a:latin typeface="Arial" charset="0"/>
          <a:ea typeface="Lucida Sans Unicode" charset="0"/>
          <a:cs typeface="Lucida Sans Unicode" charset="0"/>
        </a:defRPr>
      </a:lvl2pPr>
      <a:lvl3pPr marL="1143000" indent="-228600" algn="ctr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600">
          <a:solidFill>
            <a:srgbClr val="000000"/>
          </a:solidFill>
          <a:latin typeface="Arial" charset="0"/>
          <a:ea typeface="Lucida Sans Unicode" charset="0"/>
          <a:cs typeface="Lucida Sans Unicode" charset="0"/>
        </a:defRPr>
      </a:lvl3pPr>
      <a:lvl4pPr marL="1600200" indent="-228600" algn="ctr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600">
          <a:solidFill>
            <a:srgbClr val="000000"/>
          </a:solidFill>
          <a:latin typeface="Arial" charset="0"/>
          <a:ea typeface="Lucida Sans Unicode" charset="0"/>
          <a:cs typeface="Lucida Sans Unicode" charset="0"/>
        </a:defRPr>
      </a:lvl4pPr>
      <a:lvl5pPr marL="2057400" indent="-228600" algn="ctr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600">
          <a:solidFill>
            <a:srgbClr val="000000"/>
          </a:solidFill>
          <a:latin typeface="Arial" charset="0"/>
          <a:ea typeface="Lucida Sans Unicode" charset="0"/>
          <a:cs typeface="Lucida Sans Unicode" charset="0"/>
        </a:defRPr>
      </a:lvl5pPr>
      <a:lvl6pPr marL="2514600" indent="-228600" algn="ctr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600">
          <a:solidFill>
            <a:srgbClr val="000000"/>
          </a:solidFill>
          <a:latin typeface="Arial" charset="0"/>
          <a:ea typeface="Lucida Sans Unicode" charset="0"/>
          <a:cs typeface="Lucida Sans Unicode" charset="0"/>
        </a:defRPr>
      </a:lvl6pPr>
      <a:lvl7pPr marL="2971800" indent="-228600" algn="ctr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600">
          <a:solidFill>
            <a:srgbClr val="000000"/>
          </a:solidFill>
          <a:latin typeface="Arial" charset="0"/>
          <a:ea typeface="Lucida Sans Unicode" charset="0"/>
          <a:cs typeface="Lucida Sans Unicode" charset="0"/>
        </a:defRPr>
      </a:lvl7pPr>
      <a:lvl8pPr marL="3429000" indent="-228600" algn="ctr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600">
          <a:solidFill>
            <a:srgbClr val="000000"/>
          </a:solidFill>
          <a:latin typeface="Arial" charset="0"/>
          <a:ea typeface="Lucida Sans Unicode" charset="0"/>
          <a:cs typeface="Lucida Sans Unicode" charset="0"/>
        </a:defRPr>
      </a:lvl8pPr>
      <a:lvl9pPr marL="3886200" indent="-228600" algn="ctr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600">
          <a:solidFill>
            <a:srgbClr val="000000"/>
          </a:solidFill>
          <a:latin typeface="Arial" charset="0"/>
          <a:ea typeface="Lucida Sans Unicode" charset="0"/>
          <a:cs typeface="Lucida Sans Unicode" charset="0"/>
        </a:defRPr>
      </a:lvl9pPr>
    </p:titleStyle>
    <p:bodyStyle>
      <a:lvl1pPr marL="342900" indent="-342900" algn="l" defTabSz="449263" rtl="0" eaLnBrk="0" fontAlgn="base" hangingPunct="0">
        <a:lnSpc>
          <a:spcPct val="93000"/>
        </a:lnSpc>
        <a:spcBef>
          <a:spcPct val="0"/>
        </a:spcBef>
        <a:spcAft>
          <a:spcPts val="1150"/>
        </a:spcAft>
        <a:buClr>
          <a:srgbClr val="000000"/>
        </a:buClr>
        <a:buSzPct val="100000"/>
        <a:buFont typeface="Times New Roman" pitchFamily="16" charset="0"/>
        <a:defRPr sz="26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lnSpc>
          <a:spcPct val="93000"/>
        </a:lnSpc>
        <a:spcBef>
          <a:spcPct val="0"/>
        </a:spcBef>
        <a:spcAft>
          <a:spcPts val="925"/>
        </a:spcAft>
        <a:buClr>
          <a:srgbClr val="000000"/>
        </a:buClr>
        <a:buSzPct val="100000"/>
        <a:buFont typeface="Times New Roman" pitchFamily="16" charset="0"/>
        <a:defRPr sz="23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lnSpc>
          <a:spcPct val="93000"/>
        </a:lnSpc>
        <a:spcBef>
          <a:spcPct val="0"/>
        </a:spcBef>
        <a:spcAft>
          <a:spcPts val="688"/>
        </a:spcAft>
        <a:buClr>
          <a:srgbClr val="000000"/>
        </a:buClr>
        <a:buSzPct val="100000"/>
        <a:buFont typeface="Times New Roman" pitchFamily="16" charset="0"/>
        <a:defRPr sz="19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lnSpc>
          <a:spcPct val="93000"/>
        </a:lnSpc>
        <a:spcBef>
          <a:spcPct val="0"/>
        </a:spcBef>
        <a:spcAft>
          <a:spcPts val="463"/>
        </a:spcAft>
        <a:buClr>
          <a:srgbClr val="000000"/>
        </a:buClr>
        <a:buSzPct val="100000"/>
        <a:buFont typeface="Times New Roman" pitchFamily="16" charset="0"/>
        <a:defRPr sz="16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lnSpc>
          <a:spcPct val="93000"/>
        </a:lnSpc>
        <a:spcBef>
          <a:spcPct val="0"/>
        </a:spcBef>
        <a:spcAft>
          <a:spcPts val="238"/>
        </a:spcAft>
        <a:buClr>
          <a:srgbClr val="000000"/>
        </a:buClr>
        <a:buSzPct val="100000"/>
        <a:buFont typeface="Times New Roman" pitchFamily="16" charset="0"/>
        <a:defRPr sz="16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449263" rtl="0" eaLnBrk="0" fontAlgn="base" hangingPunct="0">
        <a:lnSpc>
          <a:spcPct val="93000"/>
        </a:lnSpc>
        <a:spcBef>
          <a:spcPct val="0"/>
        </a:spcBef>
        <a:spcAft>
          <a:spcPts val="238"/>
        </a:spcAft>
        <a:buClr>
          <a:srgbClr val="000000"/>
        </a:buClr>
        <a:buSzPct val="100000"/>
        <a:buFont typeface="Times New Roman" pitchFamily="16" charset="0"/>
        <a:defRPr sz="1600">
          <a:solidFill>
            <a:srgbClr val="000000"/>
          </a:solidFill>
          <a:latin typeface="+mn-lt"/>
          <a:ea typeface="+mn-ea"/>
          <a:cs typeface="+mn-cs"/>
        </a:defRPr>
      </a:lvl6pPr>
      <a:lvl7pPr marL="2971800" indent="-228600" algn="l" defTabSz="449263" rtl="0" eaLnBrk="0" fontAlgn="base" hangingPunct="0">
        <a:lnSpc>
          <a:spcPct val="93000"/>
        </a:lnSpc>
        <a:spcBef>
          <a:spcPct val="0"/>
        </a:spcBef>
        <a:spcAft>
          <a:spcPts val="238"/>
        </a:spcAft>
        <a:buClr>
          <a:srgbClr val="000000"/>
        </a:buClr>
        <a:buSzPct val="100000"/>
        <a:buFont typeface="Times New Roman" pitchFamily="16" charset="0"/>
        <a:defRPr sz="1600">
          <a:solidFill>
            <a:srgbClr val="000000"/>
          </a:solidFill>
          <a:latin typeface="+mn-lt"/>
          <a:ea typeface="+mn-ea"/>
          <a:cs typeface="+mn-cs"/>
        </a:defRPr>
      </a:lvl7pPr>
      <a:lvl8pPr marL="3429000" indent="-228600" algn="l" defTabSz="449263" rtl="0" eaLnBrk="0" fontAlgn="base" hangingPunct="0">
        <a:lnSpc>
          <a:spcPct val="93000"/>
        </a:lnSpc>
        <a:spcBef>
          <a:spcPct val="0"/>
        </a:spcBef>
        <a:spcAft>
          <a:spcPts val="238"/>
        </a:spcAft>
        <a:buClr>
          <a:srgbClr val="000000"/>
        </a:buClr>
        <a:buSzPct val="100000"/>
        <a:buFont typeface="Times New Roman" pitchFamily="16" charset="0"/>
        <a:defRPr sz="1600">
          <a:solidFill>
            <a:srgbClr val="000000"/>
          </a:solidFill>
          <a:latin typeface="+mn-lt"/>
          <a:ea typeface="+mn-ea"/>
          <a:cs typeface="+mn-cs"/>
        </a:defRPr>
      </a:lvl8pPr>
      <a:lvl9pPr marL="3886200" indent="-228600" algn="l" defTabSz="449263" rtl="0" eaLnBrk="0" fontAlgn="base" hangingPunct="0">
        <a:lnSpc>
          <a:spcPct val="93000"/>
        </a:lnSpc>
        <a:spcBef>
          <a:spcPct val="0"/>
        </a:spcBef>
        <a:spcAft>
          <a:spcPts val="238"/>
        </a:spcAft>
        <a:buClr>
          <a:srgbClr val="000000"/>
        </a:buClr>
        <a:buSzPct val="100000"/>
        <a:buFont typeface="Times New Roman" pitchFamily="16" charset="0"/>
        <a:defRPr sz="1600">
          <a:solidFill>
            <a:srgbClr val="000000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jpeg"/><Relationship Id="rId4" Type="http://schemas.openxmlformats.org/officeDocument/2006/relationships/image" Target="../media/image1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gif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alain-griot.fr/" TargetMode="External"/><Relationship Id="rId4" Type="http://schemas.openxmlformats.org/officeDocument/2006/relationships/image" Target="../media/image34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-215900" y="5145088"/>
            <a:ext cx="9431338" cy="111125"/>
          </a:xfrm>
          <a:prstGeom prst="rect">
            <a:avLst/>
          </a:prstGeom>
          <a:solidFill>
            <a:srgbClr val="DDDDDD"/>
          </a:solidFill>
          <a:ln w="9525" cap="flat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  <p:sp>
        <p:nvSpPr>
          <p:cNvPr id="3074" name="Text Box 2"/>
          <p:cNvSpPr txBox="1">
            <a:spLocks noChangeArrowheads="1"/>
          </p:cNvSpPr>
          <p:nvPr/>
        </p:nvSpPr>
        <p:spPr bwMode="auto">
          <a:xfrm>
            <a:off x="431800" y="431800"/>
            <a:ext cx="8423275" cy="18542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lIns="90000" tIns="45000" rIns="90000" bIns="45000"/>
          <a:lstStyle/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fr-FR" sz="600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Lucida Sans Unicode" charset="0"/>
                <a:cs typeface="Lucida Sans Unicode" charset="0"/>
              </a:rPr>
              <a:t>28 Endroits en France</a:t>
            </a:r>
          </a:p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fr-FR" sz="600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Lucida Sans Unicode" charset="0"/>
                <a:cs typeface="Lucida Sans Unicode" charset="0"/>
              </a:rPr>
              <a:t> absolument magiques</a:t>
            </a:r>
          </a:p>
        </p:txBody>
      </p:sp>
      <p:sp>
        <p:nvSpPr>
          <p:cNvPr id="3075" name="Text Box 3"/>
          <p:cNvSpPr txBox="1">
            <a:spLocks noChangeArrowheads="1"/>
          </p:cNvSpPr>
          <p:nvPr/>
        </p:nvSpPr>
        <p:spPr bwMode="auto">
          <a:xfrm>
            <a:off x="1584325" y="2803525"/>
            <a:ext cx="5616575" cy="109537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lIns="90000" tIns="45000" rIns="90000" bIns="45000"/>
          <a:lstStyle/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fr-FR" sz="660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Lucida Sans Unicode" charset="0"/>
                <a:cs typeface="Lucida Sans Unicode" charset="0"/>
              </a:rPr>
              <a:t>  On y va? </a:t>
            </a:r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2303463"/>
            <a:ext cx="2663825" cy="282892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08738" y="2408238"/>
            <a:ext cx="2735262" cy="2735262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sp>
        <p:nvSpPr>
          <p:cNvPr id="3078" name="Text Box 6"/>
          <p:cNvSpPr txBox="1">
            <a:spLocks noChangeArrowheads="1"/>
          </p:cNvSpPr>
          <p:nvPr/>
        </p:nvSpPr>
        <p:spPr bwMode="auto">
          <a:xfrm>
            <a:off x="0" y="0"/>
            <a:ext cx="3216275" cy="30321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wrap="none" lIns="90000" tIns="45000" rIns="90000" bIns="45000"/>
          <a:lstStyle/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fr-FR" sz="1400" b="1" i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Lucida Sans Unicode" charset="0"/>
                <a:cs typeface="Lucida Sans Unicode" charset="0"/>
              </a:rPr>
              <a:t>Avance manuelle avec fond musical</a:t>
            </a:r>
          </a:p>
        </p:txBody>
      </p:sp>
    </p:spTree>
  </p:cSld>
  <p:clrMapOvr>
    <a:masterClrMapping/>
  </p:clrMapOvr>
  <p:transition spd="med">
    <p:zoom/>
    <p:sndAc>
      <p:stSnd loop="1">
        <p:snd r:embed="rId3" name="Banda-Sonora-Horizontes-de-grandeza.wav"/>
      </p:stSnd>
    </p:sndAc>
  </p:transition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7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sp>
        <p:nvSpPr>
          <p:cNvPr id="4098" name="Text Box 2"/>
          <p:cNvSpPr txBox="1">
            <a:spLocks noChangeArrowheads="1"/>
          </p:cNvSpPr>
          <p:nvPr/>
        </p:nvSpPr>
        <p:spPr bwMode="auto">
          <a:xfrm>
            <a:off x="0" y="0"/>
            <a:ext cx="9144000" cy="395288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lIns="90000" tIns="45000" rIns="90000" bIns="45000"/>
          <a:lstStyle/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8985250" algn="l"/>
              </a:tabLst>
            </a:pPr>
            <a:r>
              <a:rPr lang="fr-FR" sz="2000" b="1">
                <a:solidFill>
                  <a:srgbClr val="FFFFFF"/>
                </a:solidFill>
                <a:ea typeface="Lucida Sans Unicode" charset="0"/>
                <a:cs typeface="Lucida Sans Unicode" charset="0"/>
              </a:rPr>
              <a:t>1. La caverne de Saint-Marcel, en Ardèche.</a:t>
            </a:r>
          </a:p>
        </p:txBody>
      </p:sp>
      <p:sp>
        <p:nvSpPr>
          <p:cNvPr id="4099" name="Text Box 3"/>
          <p:cNvSpPr txBox="1">
            <a:spLocks noChangeArrowheads="1"/>
          </p:cNvSpPr>
          <p:nvPr/>
        </p:nvSpPr>
        <p:spPr bwMode="auto">
          <a:xfrm>
            <a:off x="71438" y="315913"/>
            <a:ext cx="9005887" cy="620712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lIns="90000" tIns="45000" rIns="90000" bIns="45000"/>
          <a:lstStyle/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8985250" algn="l"/>
              </a:tabLst>
            </a:pPr>
            <a:r>
              <a:rPr lang="fr-FR">
                <a:solidFill>
                  <a:srgbClr val="FFFFFF"/>
                </a:solidFill>
                <a:ea typeface="Lucida Sans Unicode" charset="0"/>
                <a:cs typeface="Lucida Sans Unicode" charset="0"/>
              </a:rPr>
              <a:t>La caverne, située dans le sud-ouest, est remarquable pour ses magnifiques bassins et ses incroyables galeries.</a:t>
            </a: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1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sp>
        <p:nvSpPr>
          <p:cNvPr id="5122" name="Text Box 2"/>
          <p:cNvSpPr txBox="1">
            <a:spLocks noChangeArrowheads="1"/>
          </p:cNvSpPr>
          <p:nvPr/>
        </p:nvSpPr>
        <p:spPr bwMode="auto">
          <a:xfrm>
            <a:off x="0" y="0"/>
            <a:ext cx="9144000" cy="395288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lIns="90000" tIns="45000" rIns="90000" bIns="45000"/>
          <a:lstStyle/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8985250" algn="l"/>
              </a:tabLst>
            </a:pPr>
            <a:r>
              <a:rPr lang="fr-FR" sz="2000" b="1">
                <a:solidFill>
                  <a:srgbClr val="FFFFFF"/>
                </a:solidFill>
                <a:ea typeface="Lucida Sans Unicode" charset="0"/>
                <a:cs typeface="Lucida Sans Unicode" charset="0"/>
              </a:rPr>
              <a:t>2. Semur – en - Auxois, en Côte-d’Or</a:t>
            </a:r>
          </a:p>
        </p:txBody>
      </p:sp>
      <p:sp>
        <p:nvSpPr>
          <p:cNvPr id="5123" name="Text Box 3"/>
          <p:cNvSpPr txBox="1">
            <a:spLocks noChangeArrowheads="1"/>
          </p:cNvSpPr>
          <p:nvPr/>
        </p:nvSpPr>
        <p:spPr bwMode="auto">
          <a:xfrm>
            <a:off x="0" y="315913"/>
            <a:ext cx="9144000" cy="620712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lIns="90000" tIns="45000" rIns="90000" bIns="45000"/>
          <a:lstStyle/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8985250" algn="l"/>
              </a:tabLst>
            </a:pPr>
            <a:r>
              <a:rPr lang="fr-FR">
                <a:solidFill>
                  <a:srgbClr val="FFFFFF"/>
                </a:solidFill>
                <a:ea typeface="Lucida Sans Unicode" charset="0"/>
                <a:cs typeface="Lucida Sans Unicode" charset="0"/>
              </a:rPr>
              <a:t>Surplombant la rivière de l’Armançon, ce village médiéval se situe au </a:t>
            </a:r>
          </a:p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8985250" algn="l"/>
              </a:tabLst>
            </a:pPr>
            <a:r>
              <a:rPr lang="fr-FR">
                <a:solidFill>
                  <a:srgbClr val="FFFFFF"/>
                </a:solidFill>
                <a:ea typeface="Lucida Sans Unicode" charset="0"/>
                <a:cs typeface="Lucida Sans Unicode" charset="0"/>
              </a:rPr>
              <a:t>cœur de la Bourgogne.</a:t>
            </a: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5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sp>
        <p:nvSpPr>
          <p:cNvPr id="6146" name="Text Box 2"/>
          <p:cNvSpPr txBox="1">
            <a:spLocks noChangeArrowheads="1"/>
          </p:cNvSpPr>
          <p:nvPr/>
        </p:nvSpPr>
        <p:spPr bwMode="auto">
          <a:xfrm>
            <a:off x="1285875" y="0"/>
            <a:ext cx="6923088" cy="67786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lIns="90000" tIns="45000" rIns="90000" bIns="45000"/>
          <a:lstStyle/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fr-FR" sz="2000" b="1">
                <a:solidFill>
                  <a:srgbClr val="FFFFFF"/>
                </a:solidFill>
                <a:ea typeface="Lucida Sans Unicode" charset="0"/>
                <a:cs typeface="Lucida Sans Unicode" charset="0"/>
              </a:rPr>
              <a:t>3. Les chevaux sauvages de Camargue, en Camargue.</a:t>
            </a: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9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2700" y="0"/>
            <a:ext cx="9156700" cy="51435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sp>
        <p:nvSpPr>
          <p:cNvPr id="7170" name="Text Box 2"/>
          <p:cNvSpPr txBox="1">
            <a:spLocks noChangeArrowheads="1"/>
          </p:cNvSpPr>
          <p:nvPr/>
        </p:nvSpPr>
        <p:spPr bwMode="auto">
          <a:xfrm>
            <a:off x="-71438" y="-6350"/>
            <a:ext cx="9215438" cy="395288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lIns="90000" tIns="45000" rIns="90000" bIns="45000"/>
          <a:lstStyle/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8985250" algn="l"/>
              </a:tabLst>
            </a:pPr>
            <a:r>
              <a:rPr lang="fr-FR" sz="2000" b="1">
                <a:solidFill>
                  <a:srgbClr val="FFFFFF"/>
                </a:solidFill>
                <a:ea typeface="Lucida Sans Unicode" charset="0"/>
                <a:cs typeface="Lucida Sans Unicode" charset="0"/>
              </a:rPr>
              <a:t>4. Collonges - la-Rouge, en Corrèze</a:t>
            </a:r>
          </a:p>
        </p:txBody>
      </p:sp>
      <p:sp>
        <p:nvSpPr>
          <p:cNvPr id="7171" name="Text Box 3"/>
          <p:cNvSpPr txBox="1">
            <a:spLocks noChangeArrowheads="1"/>
          </p:cNvSpPr>
          <p:nvPr/>
        </p:nvSpPr>
        <p:spPr bwMode="auto">
          <a:xfrm>
            <a:off x="6350" y="387350"/>
            <a:ext cx="9137650" cy="62071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lIns="90000" tIns="45000" rIns="90000" bIns="45000"/>
          <a:lstStyle/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8985250" algn="l"/>
              </a:tabLst>
            </a:pPr>
            <a:r>
              <a:rPr lang="fr-FR">
                <a:solidFill>
                  <a:srgbClr val="FFFFFF"/>
                </a:solidFill>
                <a:ea typeface="Lucida Sans Unicode" charset="0"/>
                <a:cs typeface="Lucida Sans Unicode" charset="0"/>
              </a:rPr>
              <a:t>Ce magnifique village, entièrement construit en grès rouge, a été fondé autour d’un prieuré au VIIIe siècle.</a:t>
            </a: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3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7175" cy="51435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0" y="0"/>
            <a:ext cx="9072563" cy="395288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lIns="90000" tIns="45000" rIns="90000" bIns="45000"/>
          <a:lstStyle/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8985250" algn="l"/>
              </a:tabLst>
            </a:pPr>
            <a:r>
              <a:rPr lang="fr-FR" sz="2000" b="1">
                <a:solidFill>
                  <a:srgbClr val="FFFFFF"/>
                </a:solidFill>
                <a:ea typeface="Lucida Sans Unicode" charset="0"/>
                <a:cs typeface="Lucida Sans Unicode" charset="0"/>
              </a:rPr>
              <a:t>5. La cascade des Tufs, dans le Jura</a:t>
            </a: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7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4288" y="0"/>
            <a:ext cx="9158288" cy="51435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sp>
        <p:nvSpPr>
          <p:cNvPr id="9218" name="Text Box 2"/>
          <p:cNvSpPr txBox="1">
            <a:spLocks noChangeArrowheads="1"/>
          </p:cNvSpPr>
          <p:nvPr/>
        </p:nvSpPr>
        <p:spPr bwMode="auto">
          <a:xfrm>
            <a:off x="0" y="0"/>
            <a:ext cx="9144000" cy="395288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lIns="90000" tIns="45000" rIns="90000" bIns="45000"/>
          <a:lstStyle/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8985250" algn="l"/>
              </a:tabLst>
            </a:pPr>
            <a:r>
              <a:rPr lang="fr-FR" sz="2000" b="1">
                <a:solidFill>
                  <a:srgbClr val="800000"/>
                </a:solidFill>
                <a:ea typeface="Lucida Sans Unicode" charset="0"/>
                <a:cs typeface="Lucida Sans Unicode" charset="0"/>
              </a:rPr>
              <a:t>6. Kaysersberg, en Alsace</a:t>
            </a:r>
          </a:p>
        </p:txBody>
      </p:sp>
      <p:sp>
        <p:nvSpPr>
          <p:cNvPr id="9219" name="Text Box 3"/>
          <p:cNvSpPr txBox="1">
            <a:spLocks noChangeArrowheads="1"/>
          </p:cNvSpPr>
          <p:nvPr/>
        </p:nvSpPr>
        <p:spPr bwMode="auto">
          <a:xfrm>
            <a:off x="917575" y="349250"/>
            <a:ext cx="6858000" cy="36512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lIns="90000" tIns="45000" rIns="90000" bIns="45000"/>
          <a:lstStyle/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fr-FR" sz="1600">
                <a:solidFill>
                  <a:srgbClr val="800000"/>
                </a:solidFill>
                <a:ea typeface="Lucida Sans Unicode" charset="0"/>
                <a:cs typeface="Lucida Sans Unicode" charset="0"/>
              </a:rPr>
              <a:t>Kayserberg est si beau et pittoresque qu’on en pleurerait presque.</a:t>
            </a: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1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50" y="0"/>
            <a:ext cx="9137650" cy="51435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sp>
        <p:nvSpPr>
          <p:cNvPr id="10242" name="Text Box 2"/>
          <p:cNvSpPr txBox="1">
            <a:spLocks noChangeArrowheads="1"/>
          </p:cNvSpPr>
          <p:nvPr/>
        </p:nvSpPr>
        <p:spPr bwMode="auto">
          <a:xfrm>
            <a:off x="0" y="-4763"/>
            <a:ext cx="9144000" cy="395288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lIns="90000" tIns="45000" rIns="90000" bIns="45000"/>
          <a:lstStyle/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8985250" algn="l"/>
              </a:tabLst>
            </a:pPr>
            <a:r>
              <a:rPr lang="fr-FR" sz="2000" b="1">
                <a:solidFill>
                  <a:srgbClr val="FFFFFF"/>
                </a:solidFill>
                <a:ea typeface="Lucida Sans Unicode" charset="0"/>
                <a:cs typeface="Lucida Sans Unicode" charset="0"/>
              </a:rPr>
              <a:t>7. Les aiguilles d’Arves, dans les Alpes.</a:t>
            </a:r>
          </a:p>
        </p:txBody>
      </p:sp>
      <p:sp>
        <p:nvSpPr>
          <p:cNvPr id="10243" name="Text Box 3"/>
          <p:cNvSpPr txBox="1">
            <a:spLocks noChangeArrowheads="1"/>
          </p:cNvSpPr>
          <p:nvPr/>
        </p:nvSpPr>
        <p:spPr bwMode="auto">
          <a:xfrm>
            <a:off x="6350" y="315913"/>
            <a:ext cx="9137650" cy="620712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lIns="90000" tIns="45000" rIns="90000" bIns="45000"/>
          <a:lstStyle/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8985250" algn="l"/>
              </a:tabLst>
            </a:pPr>
            <a:r>
              <a:rPr lang="fr-FR">
                <a:solidFill>
                  <a:srgbClr val="FFFFFF"/>
                </a:solidFill>
                <a:ea typeface="Lucida Sans Unicode" charset="0"/>
                <a:cs typeface="Lucida Sans Unicode" charset="0"/>
              </a:rPr>
              <a:t>Preuve que les Alpes Françaises sont aussi belles que leurs homologues Suisses</a:t>
            </a:r>
          </a:p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8985250" algn="l"/>
              </a:tabLst>
            </a:pPr>
            <a:r>
              <a:rPr lang="fr-FR">
                <a:solidFill>
                  <a:srgbClr val="FFFFFF"/>
                </a:solidFill>
                <a:ea typeface="Lucida Sans Unicode" charset="0"/>
                <a:cs typeface="Lucida Sans Unicode" charset="0"/>
              </a:rPr>
              <a:t> et Autrichiennes.</a:t>
            </a: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5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sp>
        <p:nvSpPr>
          <p:cNvPr id="11266" name="Text Box 2"/>
          <p:cNvSpPr txBox="1">
            <a:spLocks noChangeArrowheads="1"/>
          </p:cNvSpPr>
          <p:nvPr/>
        </p:nvSpPr>
        <p:spPr bwMode="auto">
          <a:xfrm>
            <a:off x="-9525" y="-4763"/>
            <a:ext cx="9082088" cy="395288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lIns="90000" tIns="45000" rIns="90000" bIns="45000"/>
          <a:lstStyle/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8985250" algn="l"/>
              </a:tabLst>
            </a:pPr>
            <a:r>
              <a:rPr lang="fr-FR" sz="2000" b="1">
                <a:solidFill>
                  <a:srgbClr val="800000"/>
                </a:solidFill>
                <a:ea typeface="Lucida Sans Unicode" charset="0"/>
                <a:cs typeface="Lucida Sans Unicode" charset="0"/>
              </a:rPr>
              <a:t>8. Albi, dans le Tarn</a:t>
            </a:r>
          </a:p>
        </p:txBody>
      </p:sp>
      <p:sp>
        <p:nvSpPr>
          <p:cNvPr id="11267" name="Text Box 3"/>
          <p:cNvSpPr txBox="1">
            <a:spLocks noChangeArrowheads="1"/>
          </p:cNvSpPr>
          <p:nvPr/>
        </p:nvSpPr>
        <p:spPr bwMode="auto">
          <a:xfrm>
            <a:off x="0" y="215900"/>
            <a:ext cx="9164638" cy="62071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lIns="90000" tIns="45000" rIns="90000" bIns="45000"/>
          <a:lstStyle/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8985250" algn="l"/>
              </a:tabLst>
            </a:pPr>
            <a:r>
              <a:rPr lang="fr-FR">
                <a:solidFill>
                  <a:srgbClr val="FFFFFF"/>
                </a:solidFill>
                <a:ea typeface="Lucida Sans Unicode" charset="0"/>
                <a:cs typeface="Lucida Sans Unicode" charset="0"/>
              </a:rPr>
              <a:t>   </a:t>
            </a:r>
            <a:r>
              <a:rPr lang="fr-FR" sz="1600">
                <a:solidFill>
                  <a:srgbClr val="800000"/>
                </a:solidFill>
                <a:ea typeface="Lucida Sans Unicode" charset="0"/>
                <a:cs typeface="Lucida Sans Unicode" charset="0"/>
              </a:rPr>
              <a:t>Célèbre pour ses briques rouges et son impressionnante cathédrale, Albi est l’une des                                            plus jolies villes du sud-ouest de la France.</a:t>
            </a: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9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sp>
        <p:nvSpPr>
          <p:cNvPr id="12290" name="Text Box 2"/>
          <p:cNvSpPr txBox="1">
            <a:spLocks noChangeArrowheads="1"/>
          </p:cNvSpPr>
          <p:nvPr/>
        </p:nvSpPr>
        <p:spPr bwMode="auto">
          <a:xfrm>
            <a:off x="0" y="-4763"/>
            <a:ext cx="8999538" cy="395288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lIns="90000" tIns="45000" rIns="90000" bIns="45000"/>
          <a:lstStyle/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8985250" algn="l"/>
              </a:tabLst>
            </a:pPr>
            <a:r>
              <a:rPr lang="fr-FR" sz="2000" b="1">
                <a:solidFill>
                  <a:srgbClr val="FFFFFF"/>
                </a:solidFill>
                <a:ea typeface="Lucida Sans Unicode" charset="0"/>
                <a:cs typeface="Lucida Sans Unicode" charset="0"/>
              </a:rPr>
              <a:t>9. Rustrel, dans le Vaucluse</a:t>
            </a:r>
          </a:p>
        </p:txBody>
      </p:sp>
      <p:sp>
        <p:nvSpPr>
          <p:cNvPr id="12291" name="Text Box 3"/>
          <p:cNvSpPr txBox="1">
            <a:spLocks noChangeArrowheads="1"/>
          </p:cNvSpPr>
          <p:nvPr/>
        </p:nvSpPr>
        <p:spPr bwMode="auto">
          <a:xfrm>
            <a:off x="52388" y="287338"/>
            <a:ext cx="9091612" cy="36512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lIns="90000" tIns="45000" rIns="90000" bIns="45000"/>
          <a:lstStyle/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8985250" algn="l"/>
              </a:tabLst>
            </a:pPr>
            <a:r>
              <a:rPr lang="fr-FR">
                <a:solidFill>
                  <a:srgbClr val="FFFFFF"/>
                </a:solidFill>
                <a:ea typeface="Lucida Sans Unicode" charset="0"/>
                <a:cs typeface="Lucida Sans Unicode" charset="0"/>
              </a:rPr>
              <a:t>Les ocres de Rustrel sont connus comme «le Colorado Français».</a:t>
            </a: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sp>
        <p:nvSpPr>
          <p:cNvPr id="13314" name="Text Box 2"/>
          <p:cNvSpPr txBox="1">
            <a:spLocks noChangeArrowheads="1"/>
          </p:cNvSpPr>
          <p:nvPr/>
        </p:nvSpPr>
        <p:spPr bwMode="auto">
          <a:xfrm>
            <a:off x="0" y="0"/>
            <a:ext cx="9144000" cy="395288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lIns="90000" tIns="45000" rIns="90000" bIns="45000"/>
          <a:lstStyle/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8985250" algn="l"/>
              </a:tabLst>
            </a:pPr>
            <a:r>
              <a:rPr lang="fr-FR" sz="2000" b="1">
                <a:solidFill>
                  <a:srgbClr val="FFFFFF"/>
                </a:solidFill>
                <a:ea typeface="Lucida Sans Unicode" charset="0"/>
                <a:cs typeface="Lucida Sans Unicode" charset="0"/>
              </a:rPr>
              <a:t>10. Le Palais des Papes, à Avignon dans le Vaucluse</a:t>
            </a:r>
          </a:p>
        </p:txBody>
      </p:sp>
      <p:sp>
        <p:nvSpPr>
          <p:cNvPr id="13315" name="Text Box 3"/>
          <p:cNvSpPr txBox="1">
            <a:spLocks noChangeArrowheads="1"/>
          </p:cNvSpPr>
          <p:nvPr/>
        </p:nvSpPr>
        <p:spPr bwMode="auto">
          <a:xfrm>
            <a:off x="71438" y="287338"/>
            <a:ext cx="9167812" cy="874712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lIns="90000" tIns="45000" rIns="90000" bIns="45000"/>
          <a:lstStyle/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8985250" algn="l"/>
              </a:tabLst>
            </a:pPr>
            <a:r>
              <a:rPr lang="fr-FR">
                <a:solidFill>
                  <a:srgbClr val="FFFFFF"/>
                </a:solidFill>
                <a:ea typeface="Lucida Sans Unicode" charset="0"/>
                <a:cs typeface="Lucida Sans Unicode" charset="0"/>
              </a:rPr>
              <a:t>Cette bâtisse gothique était la résidence principale des papes au XIVe siècle, avant qu’ils ne retournent à Rome. Elle accueille désormais le plus célèbre festival des arts du spectacle de France.</a:t>
            </a: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sp>
        <p:nvSpPr>
          <p:cNvPr id="14338" name="Text Box 2"/>
          <p:cNvSpPr txBox="1">
            <a:spLocks noChangeArrowheads="1"/>
          </p:cNvSpPr>
          <p:nvPr/>
        </p:nvSpPr>
        <p:spPr bwMode="auto">
          <a:xfrm>
            <a:off x="-11113" y="0"/>
            <a:ext cx="9155113" cy="395288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lIns="90000" tIns="45000" rIns="90000" bIns="45000"/>
          <a:lstStyle/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8985250" algn="l"/>
              </a:tabLst>
            </a:pPr>
            <a:r>
              <a:rPr lang="fr-FR" sz="2000" b="1">
                <a:solidFill>
                  <a:srgbClr val="FFFFFF"/>
                </a:solidFill>
                <a:ea typeface="Lucida Sans Unicode" charset="0"/>
                <a:cs typeface="Lucida Sans Unicode" charset="0"/>
              </a:rPr>
              <a:t>11. Le Mont-Saint-Michel, en Normandie</a:t>
            </a:r>
          </a:p>
        </p:txBody>
      </p:sp>
      <p:sp>
        <p:nvSpPr>
          <p:cNvPr id="14339" name="Text Box 3"/>
          <p:cNvSpPr txBox="1">
            <a:spLocks noChangeArrowheads="1"/>
          </p:cNvSpPr>
          <p:nvPr/>
        </p:nvSpPr>
        <p:spPr bwMode="auto">
          <a:xfrm>
            <a:off x="-71438" y="315913"/>
            <a:ext cx="9229726" cy="620712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lIns="90000" tIns="45000" rIns="90000" bIns="45000"/>
          <a:lstStyle/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8985250" algn="l"/>
              </a:tabLst>
            </a:pPr>
            <a:r>
              <a:rPr lang="fr-FR">
                <a:solidFill>
                  <a:srgbClr val="FFFFFF"/>
                </a:solidFill>
                <a:ea typeface="Lucida Sans Unicode" charset="0"/>
                <a:cs typeface="Lucida Sans Unicode" charset="0"/>
              </a:rPr>
              <a:t>D’une population de seulement 44 habitants, ce village mondialement connu est visité par plus de 3 millions de touristes chaque année.</a:t>
            </a: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sp>
        <p:nvSpPr>
          <p:cNvPr id="15362" name="Text Box 2"/>
          <p:cNvSpPr txBox="1">
            <a:spLocks noChangeArrowheads="1"/>
          </p:cNvSpPr>
          <p:nvPr/>
        </p:nvSpPr>
        <p:spPr bwMode="auto">
          <a:xfrm>
            <a:off x="0" y="0"/>
            <a:ext cx="9144000" cy="395288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lIns="90000" tIns="45000" rIns="90000" bIns="45000"/>
          <a:lstStyle/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8985250" algn="l"/>
              </a:tabLst>
            </a:pPr>
            <a:r>
              <a:rPr lang="fr-FR" sz="2000" b="1">
                <a:solidFill>
                  <a:srgbClr val="FFFFFF"/>
                </a:solidFill>
                <a:ea typeface="Lucida Sans Unicode" charset="0"/>
                <a:cs typeface="Lucida Sans Unicode" charset="0"/>
              </a:rPr>
              <a:t>12. Le château de Chenonceau, en Indre-et-Loire</a:t>
            </a:r>
          </a:p>
        </p:txBody>
      </p:sp>
      <p:sp>
        <p:nvSpPr>
          <p:cNvPr id="15363" name="Text Box 3"/>
          <p:cNvSpPr txBox="1">
            <a:spLocks noChangeArrowheads="1"/>
          </p:cNvSpPr>
          <p:nvPr/>
        </p:nvSpPr>
        <p:spPr bwMode="auto">
          <a:xfrm>
            <a:off x="0" y="244475"/>
            <a:ext cx="9144000" cy="62071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lIns="90000" tIns="45000" rIns="90000" bIns="45000"/>
          <a:lstStyle/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8985250" algn="l"/>
              </a:tabLst>
            </a:pPr>
            <a:r>
              <a:rPr lang="fr-FR">
                <a:solidFill>
                  <a:srgbClr val="FFFFFF"/>
                </a:solidFill>
                <a:ea typeface="Lucida Sans Unicode" charset="0"/>
                <a:cs typeface="Lucida Sans Unicode" charset="0"/>
              </a:rPr>
              <a:t>L’un des plus célèbres châteaux de la Loire, Chenonceau fut construit sur la rivière du Cher au XVIe siècle.</a:t>
            </a: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sp>
        <p:nvSpPr>
          <p:cNvPr id="16386" name="Text Box 2"/>
          <p:cNvSpPr txBox="1">
            <a:spLocks noChangeArrowheads="1"/>
          </p:cNvSpPr>
          <p:nvPr/>
        </p:nvSpPr>
        <p:spPr bwMode="auto">
          <a:xfrm>
            <a:off x="39688" y="0"/>
            <a:ext cx="9104312" cy="395288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lIns="90000" tIns="45000" rIns="90000" bIns="45000"/>
          <a:lstStyle/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8985250" algn="l"/>
              </a:tabLst>
            </a:pPr>
            <a:r>
              <a:rPr lang="fr-FR" sz="2000" b="1">
                <a:solidFill>
                  <a:srgbClr val="800000"/>
                </a:solidFill>
                <a:ea typeface="Lucida Sans Unicode" charset="0"/>
                <a:cs typeface="Lucida Sans Unicode" charset="0"/>
              </a:rPr>
              <a:t>13. Bonifacio, en Corse</a:t>
            </a: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1"/>
          <p:cNvSpPr>
            <a:spLocks noChangeArrowheads="1"/>
          </p:cNvSpPr>
          <p:nvPr/>
        </p:nvSpPr>
        <p:spPr bwMode="auto">
          <a:xfrm>
            <a:off x="-144463" y="5145088"/>
            <a:ext cx="9359901" cy="184150"/>
          </a:xfrm>
          <a:prstGeom prst="rect">
            <a:avLst/>
          </a:prstGeom>
          <a:solidFill>
            <a:srgbClr val="DDDDDD"/>
          </a:solidFill>
          <a:ln w="9525" cap="flat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1113" y="0"/>
            <a:ext cx="9155113" cy="51435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sp>
        <p:nvSpPr>
          <p:cNvPr id="17411" name="Text Box 3"/>
          <p:cNvSpPr txBox="1">
            <a:spLocks noChangeArrowheads="1"/>
          </p:cNvSpPr>
          <p:nvPr/>
        </p:nvSpPr>
        <p:spPr bwMode="auto">
          <a:xfrm>
            <a:off x="52388" y="0"/>
            <a:ext cx="9091612" cy="395288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lIns="90000" tIns="45000" rIns="90000" bIns="45000"/>
          <a:lstStyle/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8985250" algn="l"/>
              </a:tabLst>
            </a:pPr>
            <a:r>
              <a:rPr lang="fr-FR" sz="2000" b="1">
                <a:solidFill>
                  <a:srgbClr val="FFFFFF"/>
                </a:solidFill>
                <a:ea typeface="Lucida Sans Unicode" charset="0"/>
                <a:cs typeface="Lucida Sans Unicode" charset="0"/>
              </a:rPr>
              <a:t>14. Annecy, en Haute-Savoie</a:t>
            </a:r>
          </a:p>
        </p:txBody>
      </p:sp>
      <p:sp>
        <p:nvSpPr>
          <p:cNvPr id="17412" name="Text Box 4"/>
          <p:cNvSpPr txBox="1">
            <a:spLocks noChangeArrowheads="1"/>
          </p:cNvSpPr>
          <p:nvPr/>
        </p:nvSpPr>
        <p:spPr bwMode="auto">
          <a:xfrm>
            <a:off x="0" y="315913"/>
            <a:ext cx="9144000" cy="620712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lIns="90000" tIns="45000" rIns="90000" bIns="45000"/>
          <a:lstStyle/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8985250" algn="l"/>
              </a:tabLst>
            </a:pPr>
            <a:r>
              <a:rPr lang="fr-FR" sz="1600">
                <a:solidFill>
                  <a:srgbClr val="FFFFFF"/>
                </a:solidFill>
                <a:ea typeface="Lucida Sans Unicode" charset="0"/>
                <a:cs typeface="Lucida Sans Unicode" charset="0"/>
              </a:rPr>
              <a:t>Située sur le magnifique Lac d’Annecy, la ville est célèbre pour son Palais de l’Île, un palais médiéval construit sur une île au milieu du canal du Thiou.</a:t>
            </a: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1113" y="0"/>
            <a:ext cx="9155113" cy="51435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sp>
        <p:nvSpPr>
          <p:cNvPr id="18434" name="Text Box 2"/>
          <p:cNvSpPr txBox="1">
            <a:spLocks noChangeArrowheads="1"/>
          </p:cNvSpPr>
          <p:nvPr/>
        </p:nvSpPr>
        <p:spPr bwMode="auto">
          <a:xfrm>
            <a:off x="0" y="0"/>
            <a:ext cx="9144000" cy="503238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lIns="90000" tIns="45000" rIns="90000" bIns="45000"/>
          <a:lstStyle/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8985250" algn="l"/>
              </a:tabLst>
            </a:pPr>
            <a:r>
              <a:rPr lang="fr-FR" sz="2000" b="1">
                <a:solidFill>
                  <a:srgbClr val="FFFFFF"/>
                </a:solidFill>
                <a:ea typeface="Lucida Sans Unicode" charset="0"/>
                <a:cs typeface="Lucida Sans Unicode" charset="0"/>
              </a:rPr>
              <a:t>15. Belle-Île-en-Mer, dans le Morbihan</a:t>
            </a:r>
          </a:p>
        </p:txBody>
      </p:sp>
      <p:sp>
        <p:nvSpPr>
          <p:cNvPr id="18435" name="Text Box 3"/>
          <p:cNvSpPr txBox="1">
            <a:spLocks noChangeArrowheads="1"/>
          </p:cNvSpPr>
          <p:nvPr/>
        </p:nvSpPr>
        <p:spPr bwMode="auto">
          <a:xfrm>
            <a:off x="866775" y="355600"/>
            <a:ext cx="7556500" cy="36512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lIns="90000" tIns="45000" rIns="90000" bIns="45000"/>
          <a:lstStyle/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fr-FR">
                <a:solidFill>
                  <a:srgbClr val="FFFFFF"/>
                </a:solidFill>
                <a:ea typeface="Lucida Sans Unicode" charset="0"/>
                <a:cs typeface="Lucida Sans Unicode" charset="0"/>
              </a:rPr>
              <a:t>La plus grande île de Bretagne est une terre sauvage à couper le souffle.</a:t>
            </a: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215438" cy="51435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sp>
        <p:nvSpPr>
          <p:cNvPr id="19458" name="Text Box 2"/>
          <p:cNvSpPr txBox="1">
            <a:spLocks noChangeArrowheads="1"/>
          </p:cNvSpPr>
          <p:nvPr/>
        </p:nvSpPr>
        <p:spPr bwMode="auto">
          <a:xfrm>
            <a:off x="-41275" y="0"/>
            <a:ext cx="9185275" cy="395288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lIns="90000" tIns="45000" rIns="90000" bIns="45000"/>
          <a:lstStyle/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8985250" algn="l"/>
              </a:tabLst>
            </a:pPr>
            <a:r>
              <a:rPr lang="fr-FR" sz="2000" b="1">
                <a:solidFill>
                  <a:srgbClr val="FFFFFF"/>
                </a:solidFill>
                <a:ea typeface="Lucida Sans Unicode" charset="0"/>
                <a:cs typeface="Lucida Sans Unicode" charset="0"/>
              </a:rPr>
              <a:t>16. La Roque Gageac, en Dordogne</a:t>
            </a:r>
          </a:p>
        </p:txBody>
      </p:sp>
      <p:sp>
        <p:nvSpPr>
          <p:cNvPr id="19459" name="Text Box 3"/>
          <p:cNvSpPr txBox="1">
            <a:spLocks noChangeArrowheads="1"/>
          </p:cNvSpPr>
          <p:nvPr/>
        </p:nvSpPr>
        <p:spPr bwMode="auto">
          <a:xfrm>
            <a:off x="58738" y="287338"/>
            <a:ext cx="9085262" cy="874712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lIns="90000" tIns="45000" rIns="90000" bIns="45000"/>
          <a:lstStyle/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8985250" algn="l"/>
              </a:tabLst>
            </a:pPr>
            <a:r>
              <a:rPr lang="fr-FR" sz="1600">
                <a:solidFill>
                  <a:srgbClr val="FFFFFF"/>
                </a:solidFill>
                <a:ea typeface="Lucida Sans Unicode" charset="0"/>
                <a:cs typeface="Lucida Sans Unicode" charset="0"/>
              </a:rPr>
              <a:t>Les bords de la Dordogne sont l’une des plus belles régions Françaises, avec beaucoup d’incroyables villages perchés au-dessus de l’eau. La Roque Gageac en est un exemple particulièrement magnifique.</a:t>
            </a: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9525"/>
            <a:ext cx="9144000" cy="51435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sp>
        <p:nvSpPr>
          <p:cNvPr id="20482" name="Text Box 2"/>
          <p:cNvSpPr txBox="1">
            <a:spLocks noChangeArrowheads="1"/>
          </p:cNvSpPr>
          <p:nvPr/>
        </p:nvSpPr>
        <p:spPr bwMode="auto">
          <a:xfrm>
            <a:off x="0" y="-4763"/>
            <a:ext cx="9144000" cy="395288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lIns="90000" tIns="45000" rIns="90000" bIns="45000"/>
          <a:lstStyle/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8985250" algn="l"/>
              </a:tabLst>
            </a:pPr>
            <a:r>
              <a:rPr lang="fr-FR" sz="2000" b="1">
                <a:solidFill>
                  <a:srgbClr val="800000"/>
                </a:solidFill>
                <a:ea typeface="Lucida Sans Unicode" charset="0"/>
                <a:cs typeface="Lucida Sans Unicode" charset="0"/>
              </a:rPr>
              <a:t>17. L’Île-de-Bréhat, dans les Côtes-d’Armor</a:t>
            </a:r>
          </a:p>
        </p:txBody>
      </p:sp>
      <p:sp>
        <p:nvSpPr>
          <p:cNvPr id="20483" name="Text Box 3"/>
          <p:cNvSpPr txBox="1">
            <a:spLocks noChangeArrowheads="1"/>
          </p:cNvSpPr>
          <p:nvPr/>
        </p:nvSpPr>
        <p:spPr bwMode="auto">
          <a:xfrm>
            <a:off x="2151063" y="355600"/>
            <a:ext cx="4616450" cy="36512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lIns="90000" tIns="45000" rIns="90000" bIns="45000"/>
          <a:lstStyle/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fr-FR">
                <a:solidFill>
                  <a:srgbClr val="800000"/>
                </a:solidFill>
                <a:ea typeface="Lucida Sans Unicode" charset="0"/>
                <a:cs typeface="Lucida Sans Unicode" charset="0"/>
              </a:rPr>
              <a:t>Encore une jolie île au large de la Bretagne.</a:t>
            </a: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sp>
        <p:nvSpPr>
          <p:cNvPr id="21506" name="Text Box 2"/>
          <p:cNvSpPr txBox="1">
            <a:spLocks noChangeArrowheads="1"/>
          </p:cNvSpPr>
          <p:nvPr/>
        </p:nvSpPr>
        <p:spPr bwMode="auto">
          <a:xfrm>
            <a:off x="0" y="0"/>
            <a:ext cx="9144000" cy="395288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lIns="90000" tIns="45000" rIns="90000" bIns="45000"/>
          <a:lstStyle/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8985250" algn="l"/>
              </a:tabLst>
            </a:pPr>
            <a:r>
              <a:rPr lang="fr-FR" sz="2000" b="1">
                <a:solidFill>
                  <a:srgbClr val="FFFFFF"/>
                </a:solidFill>
                <a:ea typeface="Lucida Sans Unicode" charset="0"/>
                <a:cs typeface="Lucida Sans Unicode" charset="0"/>
              </a:rPr>
              <a:t>18. L’abbaye de Sénanque, dans le Vaucluse</a:t>
            </a:r>
          </a:p>
        </p:txBody>
      </p:sp>
      <p:sp>
        <p:nvSpPr>
          <p:cNvPr id="21507" name="Text Box 3"/>
          <p:cNvSpPr txBox="1">
            <a:spLocks noChangeArrowheads="1"/>
          </p:cNvSpPr>
          <p:nvPr/>
        </p:nvSpPr>
        <p:spPr bwMode="auto">
          <a:xfrm>
            <a:off x="77788" y="315913"/>
            <a:ext cx="9282112" cy="620712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lIns="90000" tIns="45000" rIns="90000" bIns="45000"/>
          <a:lstStyle/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8985250" algn="l"/>
              </a:tabLst>
            </a:pPr>
            <a:r>
              <a:rPr lang="fr-FR">
                <a:solidFill>
                  <a:srgbClr val="FFFFFF"/>
                </a:solidFill>
                <a:ea typeface="Lucida Sans Unicode" charset="0"/>
                <a:cs typeface="Lucida Sans Unicode" charset="0"/>
              </a:rPr>
              <a:t>Située dans le sud de la France, près du très beau village de Gordes, l’abbaye est entourée de sublimes champs de lavande.</a:t>
            </a: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sp>
        <p:nvSpPr>
          <p:cNvPr id="22530" name="Text Box 2"/>
          <p:cNvSpPr txBox="1">
            <a:spLocks noChangeArrowheads="1"/>
          </p:cNvSpPr>
          <p:nvPr/>
        </p:nvSpPr>
        <p:spPr bwMode="auto">
          <a:xfrm>
            <a:off x="14288" y="0"/>
            <a:ext cx="9129712" cy="395288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lIns="90000" tIns="45000" rIns="90000" bIns="45000"/>
          <a:lstStyle/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8985250" algn="l"/>
              </a:tabLst>
            </a:pPr>
            <a:r>
              <a:rPr lang="fr-FR" sz="2000" b="1">
                <a:solidFill>
                  <a:srgbClr val="800000"/>
                </a:solidFill>
                <a:ea typeface="Lucida Sans Unicode" charset="0"/>
                <a:cs typeface="Lucida Sans Unicode" charset="0"/>
              </a:rPr>
              <a:t>19. Le château de Fontainebleau, en Seine-et-Marne</a:t>
            </a:r>
          </a:p>
        </p:txBody>
      </p:sp>
      <p:sp>
        <p:nvSpPr>
          <p:cNvPr id="22531" name="Text Box 3"/>
          <p:cNvSpPr txBox="1">
            <a:spLocks noChangeArrowheads="1"/>
          </p:cNvSpPr>
          <p:nvPr/>
        </p:nvSpPr>
        <p:spPr bwMode="auto">
          <a:xfrm>
            <a:off x="71438" y="287338"/>
            <a:ext cx="9072562" cy="620712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lIns="90000" tIns="45000" rIns="90000" bIns="45000"/>
          <a:lstStyle/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8985250" algn="l"/>
              </a:tabLst>
            </a:pPr>
            <a:r>
              <a:rPr lang="fr-FR">
                <a:solidFill>
                  <a:srgbClr val="800000"/>
                </a:solidFill>
                <a:ea typeface="Lucida Sans Unicode" charset="0"/>
                <a:cs typeface="Lucida Sans Unicode" charset="0"/>
              </a:rPr>
              <a:t>Ancienne résidence royale, ce palais situé au sud de Paris est célèbre pour ses magnifiques jardins.</a:t>
            </a: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sp>
        <p:nvSpPr>
          <p:cNvPr id="23554" name="Text Box 2"/>
          <p:cNvSpPr txBox="1">
            <a:spLocks noChangeArrowheads="1"/>
          </p:cNvSpPr>
          <p:nvPr/>
        </p:nvSpPr>
        <p:spPr bwMode="auto">
          <a:xfrm>
            <a:off x="2894013" y="0"/>
            <a:ext cx="4090987" cy="395288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lIns="90000" tIns="45000" rIns="90000" bIns="45000"/>
          <a:lstStyle/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fr-FR" sz="2000" b="1">
                <a:solidFill>
                  <a:srgbClr val="800000"/>
                </a:solidFill>
                <a:ea typeface="Lucida Sans Unicode" charset="0"/>
                <a:cs typeface="Lucida Sans Unicode" charset="0"/>
              </a:rPr>
              <a:t>20. Étretat, en Normandie</a:t>
            </a: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sp>
        <p:nvSpPr>
          <p:cNvPr id="24578" name="Text Box 2"/>
          <p:cNvSpPr txBox="1">
            <a:spLocks noChangeArrowheads="1"/>
          </p:cNvSpPr>
          <p:nvPr/>
        </p:nvSpPr>
        <p:spPr bwMode="auto">
          <a:xfrm>
            <a:off x="0" y="0"/>
            <a:ext cx="9144000" cy="395288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lIns="90000" tIns="45000" rIns="90000" bIns="45000"/>
          <a:lstStyle/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8985250" algn="l"/>
              </a:tabLst>
            </a:pPr>
            <a:r>
              <a:rPr lang="fr-FR" sz="2000" b="1">
                <a:solidFill>
                  <a:srgbClr val="000000"/>
                </a:solidFill>
                <a:ea typeface="Lucida Sans Unicode" charset="0"/>
                <a:cs typeface="Lucida Sans Unicode" charset="0"/>
              </a:rPr>
              <a:t>21. Le puy Mary, dans le Cantal</a:t>
            </a:r>
          </a:p>
        </p:txBody>
      </p:sp>
      <p:sp>
        <p:nvSpPr>
          <p:cNvPr id="24579" name="Text Box 3"/>
          <p:cNvSpPr txBox="1">
            <a:spLocks noChangeArrowheads="1"/>
          </p:cNvSpPr>
          <p:nvPr/>
        </p:nvSpPr>
        <p:spPr bwMode="auto">
          <a:xfrm>
            <a:off x="0" y="315913"/>
            <a:ext cx="9144000" cy="620712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lIns="90000" tIns="45000" rIns="90000" bIns="45000"/>
          <a:lstStyle/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8985250" algn="l"/>
              </a:tabLst>
            </a:pPr>
            <a:r>
              <a:rPr lang="fr-FR">
                <a:solidFill>
                  <a:srgbClr val="000000"/>
                </a:solidFill>
                <a:ea typeface="Lucida Sans Unicode" charset="0"/>
                <a:cs typeface="Lucida Sans Unicode" charset="0"/>
              </a:rPr>
              <a:t>Situé dans la région volcanique de l’Auvergne, le puy Mary offre un panorama spectaculaire sur les alentours.</a:t>
            </a: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1113" y="0"/>
            <a:ext cx="9155113" cy="51435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sp>
        <p:nvSpPr>
          <p:cNvPr id="25602" name="Text Box 2"/>
          <p:cNvSpPr txBox="1">
            <a:spLocks noChangeArrowheads="1"/>
          </p:cNvSpPr>
          <p:nvPr/>
        </p:nvSpPr>
        <p:spPr bwMode="auto">
          <a:xfrm>
            <a:off x="-11113" y="0"/>
            <a:ext cx="9155113" cy="395288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lIns="90000" tIns="45000" rIns="90000" bIns="45000"/>
          <a:lstStyle/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8985250" algn="l"/>
              </a:tabLst>
            </a:pPr>
            <a:r>
              <a:rPr lang="fr-FR" sz="2000" b="1">
                <a:solidFill>
                  <a:srgbClr val="000000"/>
                </a:solidFill>
                <a:ea typeface="Lucida Sans Unicode" charset="0"/>
                <a:cs typeface="Lucida Sans Unicode" charset="0"/>
              </a:rPr>
              <a:t>22. La Brière, en Loire-Atlantique</a:t>
            </a: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sp>
        <p:nvSpPr>
          <p:cNvPr id="26626" name="Text Box 2"/>
          <p:cNvSpPr txBox="1">
            <a:spLocks noChangeArrowheads="1"/>
          </p:cNvSpPr>
          <p:nvPr/>
        </p:nvSpPr>
        <p:spPr bwMode="auto">
          <a:xfrm>
            <a:off x="71438" y="0"/>
            <a:ext cx="9215437" cy="395288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lIns="90000" tIns="45000" rIns="90000" bIns="45000"/>
          <a:lstStyle/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8985250" algn="l"/>
              </a:tabLst>
            </a:pPr>
            <a:r>
              <a:rPr lang="fr-FR" sz="2000" b="1">
                <a:solidFill>
                  <a:srgbClr val="800000"/>
                </a:solidFill>
                <a:ea typeface="Lucida Sans Unicode" charset="0"/>
                <a:cs typeface="Lucida Sans Unicode" charset="0"/>
              </a:rPr>
              <a:t>23. Corte, en Corse</a:t>
            </a:r>
          </a:p>
        </p:txBody>
      </p:sp>
      <p:sp>
        <p:nvSpPr>
          <p:cNvPr id="26627" name="Text Box 3"/>
          <p:cNvSpPr txBox="1">
            <a:spLocks noChangeArrowheads="1"/>
          </p:cNvSpPr>
          <p:nvPr/>
        </p:nvSpPr>
        <p:spPr bwMode="auto">
          <a:xfrm>
            <a:off x="0" y="287338"/>
            <a:ext cx="9144000" cy="620712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lIns="90000" tIns="45000" rIns="90000" bIns="45000"/>
          <a:lstStyle/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8985250" algn="l"/>
              </a:tabLst>
            </a:pPr>
            <a:r>
              <a:rPr lang="fr-FR">
                <a:solidFill>
                  <a:srgbClr val="800000"/>
                </a:solidFill>
                <a:ea typeface="Lucida Sans Unicode" charset="0"/>
                <a:cs typeface="Lucida Sans Unicode" charset="0"/>
              </a:rPr>
              <a:t>Corte était la capitale de la Corse durant les quelques années d’indépendance de l’île,                                         entre 1755 et 1769.</a:t>
            </a: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sp>
        <p:nvSpPr>
          <p:cNvPr id="27650" name="Text Box 2"/>
          <p:cNvSpPr txBox="1">
            <a:spLocks noChangeArrowheads="1"/>
          </p:cNvSpPr>
          <p:nvPr/>
        </p:nvSpPr>
        <p:spPr bwMode="auto">
          <a:xfrm>
            <a:off x="0" y="-4763"/>
            <a:ext cx="9144000" cy="395288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lIns="90000" tIns="45000" rIns="90000" bIns="45000"/>
          <a:lstStyle/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8985250" algn="l"/>
              </a:tabLst>
            </a:pPr>
            <a:r>
              <a:rPr lang="fr-FR" sz="2000" b="1">
                <a:solidFill>
                  <a:srgbClr val="FFFFFF"/>
                </a:solidFill>
                <a:ea typeface="Lucida Sans Unicode" charset="0"/>
                <a:cs typeface="Lucida Sans Unicode" charset="0"/>
              </a:rPr>
              <a:t>24. Les gorges du Tarn, en Lozère</a:t>
            </a:r>
          </a:p>
        </p:txBody>
      </p:sp>
      <p:sp>
        <p:nvSpPr>
          <p:cNvPr id="27651" name="Text Box 3"/>
          <p:cNvSpPr txBox="1">
            <a:spLocks noChangeArrowheads="1"/>
          </p:cNvSpPr>
          <p:nvPr/>
        </p:nvSpPr>
        <p:spPr bwMode="auto">
          <a:xfrm>
            <a:off x="0" y="287338"/>
            <a:ext cx="8712200" cy="560387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lIns="90000" tIns="45000" rIns="90000" bIns="45000"/>
          <a:lstStyle/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fr-FR" sz="1600">
                <a:solidFill>
                  <a:srgbClr val="FFFFFF"/>
                </a:solidFill>
                <a:ea typeface="Lucida Sans Unicode" charset="0"/>
                <a:cs typeface="Lucida Sans Unicode" charset="0"/>
              </a:rPr>
              <a:t>Situé dans le sud de la France, ce magnifique </a:t>
            </a: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fr-FR" sz="1600">
                <a:solidFill>
                  <a:srgbClr val="FFFFFF"/>
                </a:solidFill>
                <a:ea typeface="Lucida Sans Unicode" charset="0"/>
                <a:cs typeface="Lucida Sans Unicode" charset="0"/>
              </a:rPr>
              <a:t>canyon est sauvage, isolé, et paisible.</a:t>
            </a: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sp>
        <p:nvSpPr>
          <p:cNvPr id="28674" name="Text Box 2"/>
          <p:cNvSpPr txBox="1">
            <a:spLocks noChangeArrowheads="1"/>
          </p:cNvSpPr>
          <p:nvPr/>
        </p:nvSpPr>
        <p:spPr bwMode="auto">
          <a:xfrm>
            <a:off x="-28575" y="-4763"/>
            <a:ext cx="9172575" cy="395288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lIns="90000" tIns="45000" rIns="90000" bIns="45000"/>
          <a:lstStyle/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8985250" algn="l"/>
              </a:tabLst>
            </a:pPr>
            <a:r>
              <a:rPr lang="fr-FR" sz="2000" b="1">
                <a:solidFill>
                  <a:srgbClr val="FFFFFF"/>
                </a:solidFill>
                <a:ea typeface="Lucida Sans Unicode" charset="0"/>
                <a:cs typeface="Lucida Sans Unicode" charset="0"/>
              </a:rPr>
              <a:t>25. Le massif de la Vanoise, dans les Alpes</a:t>
            </a: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sp>
        <p:nvSpPr>
          <p:cNvPr id="29698" name="Text Box 2"/>
          <p:cNvSpPr txBox="1">
            <a:spLocks noChangeArrowheads="1"/>
          </p:cNvSpPr>
          <p:nvPr/>
        </p:nvSpPr>
        <p:spPr bwMode="auto">
          <a:xfrm>
            <a:off x="-38100" y="0"/>
            <a:ext cx="9182100" cy="395288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lIns="90000" tIns="45000" rIns="90000" bIns="45000"/>
          <a:lstStyle/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8985250" algn="l"/>
              </a:tabLst>
            </a:pPr>
            <a:r>
              <a:rPr lang="fr-FR" sz="2000" b="1">
                <a:solidFill>
                  <a:srgbClr val="FFFFFF"/>
                </a:solidFill>
                <a:ea typeface="Lucida Sans Unicode" charset="0"/>
                <a:cs typeface="Lucida Sans Unicode" charset="0"/>
              </a:rPr>
              <a:t>26. Versailles, dans les Yvelines</a:t>
            </a: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4763"/>
            <a:ext cx="9167813" cy="5143501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sp>
        <p:nvSpPr>
          <p:cNvPr id="30722" name="Text Box 2"/>
          <p:cNvSpPr txBox="1">
            <a:spLocks noChangeArrowheads="1"/>
          </p:cNvSpPr>
          <p:nvPr/>
        </p:nvSpPr>
        <p:spPr bwMode="auto">
          <a:xfrm>
            <a:off x="0" y="287338"/>
            <a:ext cx="9072563" cy="395287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lIns="90000" tIns="45000" rIns="90000" bIns="45000"/>
          <a:lstStyle/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8985250" algn="l"/>
              </a:tabLst>
            </a:pPr>
            <a:r>
              <a:rPr lang="fr-FR" sz="2000" b="1">
                <a:solidFill>
                  <a:srgbClr val="FFFFFF"/>
                </a:solidFill>
                <a:ea typeface="Lucida Sans Unicode" charset="0"/>
                <a:cs typeface="Lucida Sans Unicode" charset="0"/>
              </a:rPr>
              <a:t>27. La calanque d’En-vau, dans les Bouches-du-Rhône</a:t>
            </a:r>
          </a:p>
        </p:txBody>
      </p:sp>
      <p:sp>
        <p:nvSpPr>
          <p:cNvPr id="30723" name="Text Box 3"/>
          <p:cNvSpPr txBox="1">
            <a:spLocks noChangeArrowheads="1"/>
          </p:cNvSpPr>
          <p:nvPr/>
        </p:nvSpPr>
        <p:spPr bwMode="auto">
          <a:xfrm>
            <a:off x="22225" y="657225"/>
            <a:ext cx="9121775" cy="62071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lIns="90000" tIns="45000" rIns="90000" bIns="45000"/>
          <a:lstStyle/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8985250" algn="l"/>
              </a:tabLst>
            </a:pPr>
            <a:r>
              <a:rPr lang="fr-FR" sz="1600">
                <a:solidFill>
                  <a:srgbClr val="FFFFFF"/>
                </a:solidFill>
                <a:ea typeface="Lucida Sans Unicode" charset="0"/>
                <a:cs typeface="Lucida Sans Unicode" charset="0"/>
              </a:rPr>
              <a:t>À coup sûr l’un des plus beaux endroits de la planète. Et ne pensez même pas à me contredire!</a:t>
            </a: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5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sp>
        <p:nvSpPr>
          <p:cNvPr id="31746" name="Text Box 2"/>
          <p:cNvSpPr txBox="1">
            <a:spLocks noChangeArrowheads="1"/>
          </p:cNvSpPr>
          <p:nvPr/>
        </p:nvSpPr>
        <p:spPr bwMode="auto">
          <a:xfrm>
            <a:off x="1511300" y="0"/>
            <a:ext cx="3392488" cy="395288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lIns="90000" tIns="45000" rIns="90000" bIns="45000"/>
          <a:lstStyle/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fr-FR" sz="2000" b="1">
                <a:solidFill>
                  <a:srgbClr val="FFFFFF"/>
                </a:solidFill>
                <a:ea typeface="Lucida Sans Unicode" charset="0"/>
                <a:cs typeface="Lucida Sans Unicode" charset="0"/>
              </a:rPr>
              <a:t>28. Le Sacré-Cœur, à Paris</a:t>
            </a: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69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5900" y="215900"/>
            <a:ext cx="8640763" cy="467995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>
    <p:zoom/>
  </p:transition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Picture 4" descr="arr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683" name="Picture 5" descr="Titr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24113" y="1111197"/>
            <a:ext cx="4837112" cy="33585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684" name="Picture 6" descr="étoile sintille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56275" y="1763861"/>
            <a:ext cx="350838" cy="2632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685" name="WordArt 7"/>
          <p:cNvSpPr>
            <a:spLocks noChangeArrowheads="1" noChangeShapeType="1" noTextEdit="1"/>
          </p:cNvSpPr>
          <p:nvPr/>
        </p:nvSpPr>
        <p:spPr bwMode="auto">
          <a:xfrm>
            <a:off x="3208339" y="580014"/>
            <a:ext cx="3203575" cy="481161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Monotype Corsiva"/>
              </a:rPr>
              <a:t>Visionné chez</a:t>
            </a:r>
          </a:p>
        </p:txBody>
      </p:sp>
      <p:sp>
        <p:nvSpPr>
          <p:cNvPr id="71686" name="ZoneTexte 6"/>
          <p:cNvSpPr txBox="1">
            <a:spLocks noChangeArrowheads="1"/>
          </p:cNvSpPr>
          <p:nvPr/>
        </p:nvSpPr>
        <p:spPr bwMode="auto">
          <a:xfrm>
            <a:off x="3286126" y="2734612"/>
            <a:ext cx="3734147" cy="3785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fr-FR" sz="2000" dirty="0">
                <a:solidFill>
                  <a:srgbClr val="FFCC66"/>
                </a:solidFill>
                <a:hlinkClick r:id="rId5"/>
              </a:rPr>
              <a:t>Pour en voir plus cliquez ici</a:t>
            </a:r>
            <a:endParaRPr lang="fr-FR" sz="2000" dirty="0">
              <a:solidFill>
                <a:srgbClr val="FFCC66"/>
              </a:solidFill>
            </a:endParaRPr>
          </a:p>
        </p:txBody>
      </p:sp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Thèm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hème Office">
      <a:majorFont>
        <a:latin typeface="Arial"/>
        <a:ea typeface="Lucida Sans Unicode"/>
        <a:cs typeface="Lucida Sans Unicode"/>
      </a:majorFont>
      <a:minorFont>
        <a:latin typeface="Arial"/>
        <a:ea typeface="Lucida Sans Unicode"/>
        <a:cs typeface="Lucida Sans Unicode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Thèm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hèm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98</TotalTime>
  <Words>717</Words>
  <Application>Microsoft Office PowerPoint</Application>
  <PresentationFormat>Personnalisé</PresentationFormat>
  <Paragraphs>112</Paragraphs>
  <Slides>31</Slides>
  <Notes>30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31</vt:i4>
      </vt:variant>
    </vt:vector>
  </HeadingPairs>
  <TitlesOfParts>
    <vt:vector size="35" baseType="lpstr">
      <vt:lpstr>Times New Roman</vt:lpstr>
      <vt:lpstr>Arial</vt:lpstr>
      <vt:lpstr>Lucida Sans Unicode</vt:lpstr>
      <vt:lpstr>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alain griot</dc:creator>
  <cp:lastModifiedBy>alain griot</cp:lastModifiedBy>
  <cp:revision>23</cp:revision>
  <cp:lastPrinted>1601-01-01T00:00:00Z</cp:lastPrinted>
  <dcterms:created xsi:type="dcterms:W3CDTF">2014-03-05T17:00:55Z</dcterms:created>
  <dcterms:modified xsi:type="dcterms:W3CDTF">2016-12-26T23:31:16Z</dcterms:modified>
</cp:coreProperties>
</file>