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33"/>
  </p:notesMasterIdLst>
  <p:sldIdLst>
    <p:sldId id="256" r:id="rId2"/>
    <p:sldId id="294" r:id="rId3"/>
    <p:sldId id="258" r:id="rId4"/>
    <p:sldId id="259" r:id="rId5"/>
    <p:sldId id="260" r:id="rId6"/>
    <p:sldId id="261" r:id="rId7"/>
    <p:sldId id="291" r:id="rId8"/>
    <p:sldId id="262" r:id="rId9"/>
    <p:sldId id="257" r:id="rId10"/>
    <p:sldId id="268" r:id="rId11"/>
    <p:sldId id="273" r:id="rId12"/>
    <p:sldId id="274" r:id="rId13"/>
    <p:sldId id="275" r:id="rId14"/>
    <p:sldId id="276" r:id="rId15"/>
    <p:sldId id="277" r:id="rId16"/>
    <p:sldId id="278" r:id="rId17"/>
    <p:sldId id="279" r:id="rId18"/>
    <p:sldId id="281" r:id="rId19"/>
    <p:sldId id="289" r:id="rId20"/>
    <p:sldId id="282" r:id="rId21"/>
    <p:sldId id="284" r:id="rId22"/>
    <p:sldId id="287" r:id="rId23"/>
    <p:sldId id="285" r:id="rId24"/>
    <p:sldId id="267" r:id="rId25"/>
    <p:sldId id="272" r:id="rId26"/>
    <p:sldId id="280" r:id="rId27"/>
    <p:sldId id="283" r:id="rId28"/>
    <p:sldId id="286" r:id="rId29"/>
    <p:sldId id="288" r:id="rId30"/>
    <p:sldId id="292" r:id="rId31"/>
    <p:sldId id="293" r:id="rId32"/>
  </p:sldIdLst>
  <p:sldSz cx="9144000" cy="5143500" type="screen16x9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x4dwSjDjxwsPPalIrMZ1sw==" hashData="v4+Moh/EFTWehbMziBteh+e2y+E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6" d="100"/>
          <a:sy n="76" d="100"/>
        </p:scale>
        <p:origin x="-293" y="-82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C7427B0-B9FE-4F2E-9796-CD6D0E8B065A}" type="datetimeFigureOut">
              <a:rPr lang="fr-FR" smtClean="0"/>
              <a:t>29/11/2016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35FBFC6-6216-4ACD-BD2E-41C22B85BCA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820425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35FBFC6-6216-4ACD-BD2E-41C22B85BCAA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7552110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1" y="1597820"/>
            <a:ext cx="7772401" cy="1102519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1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38010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76020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14031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52041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90051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28062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66072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04083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fld id="{1A23725A-5C6C-405C-B1C9-D82EE106D285}" type="datetime1">
              <a:rPr lang="fr-FR" smtClean="0"/>
              <a:pPr lvl="0"/>
              <a:t>29/11/2016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8609B1C3-55B9-45F2-A3F9-E2E349AF9F2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991726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4000">
        <p14:prism isContent="1" isInverted="1"/>
      </p:transition>
    </mc:Choice>
    <mc:Fallback xmlns="">
      <p:transition spd="slow" advTm="4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fld id="{23CB3172-A550-46C0-8AD7-CB91D451B39B}" type="datetime1">
              <a:rPr lang="fr-FR" smtClean="0"/>
              <a:pPr lvl="0"/>
              <a:t>29/11/2016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5D139087-5DBE-4E00-B95B-379CFB380FC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297417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4000">
        <p14:prism isContent="1" isInverted="1"/>
      </p:transition>
    </mc:Choice>
    <mc:Fallback xmlns="">
      <p:transition spd="slow" advTm="4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2" y="3305177"/>
            <a:ext cx="7772401" cy="1021556"/>
          </a:xfrm>
        </p:spPr>
        <p:txBody>
          <a:bodyPr anchor="t"/>
          <a:lstStyle>
            <a:lvl1pPr algn="l">
              <a:defRPr sz="33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2" y="2180038"/>
            <a:ext cx="7772401" cy="1125140"/>
          </a:xfrm>
        </p:spPr>
        <p:txBody>
          <a:bodyPr anchor="b"/>
          <a:lstStyle>
            <a:lvl1pPr marL="0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1pPr>
            <a:lvl2pPr marL="380103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760208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3pPr>
            <a:lvl4pPr marL="1140311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520414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900519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280622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660726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304083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fld id="{4F278F2F-6F20-4B40-8F47-1AD919928FB8}" type="datetime1">
              <a:rPr lang="fr-FR" smtClean="0"/>
              <a:pPr lvl="0"/>
              <a:t>29/11/2016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A05C2C67-1A25-4821-A632-B911E098C5D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007988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4000">
        <p14:prism isContent="1" isInverted="1"/>
      </p:transition>
    </mc:Choice>
    <mc:Fallback xmlns="">
      <p:transition spd="slow" advTm="4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200150"/>
            <a:ext cx="4038600" cy="3394472"/>
          </a:xfrm>
        </p:spPr>
        <p:txBody>
          <a:bodyPr/>
          <a:lstStyle>
            <a:lvl1pPr>
              <a:defRPr sz="2300"/>
            </a:lvl1pPr>
            <a:lvl2pPr>
              <a:defRPr sz="2000"/>
            </a:lvl2pPr>
            <a:lvl3pPr>
              <a:defRPr sz="17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2" y="1200150"/>
            <a:ext cx="4038600" cy="3394472"/>
          </a:xfrm>
        </p:spPr>
        <p:txBody>
          <a:bodyPr/>
          <a:lstStyle>
            <a:lvl1pPr>
              <a:defRPr sz="2300"/>
            </a:lvl1pPr>
            <a:lvl2pPr>
              <a:defRPr sz="2000"/>
            </a:lvl2pPr>
            <a:lvl3pPr>
              <a:defRPr sz="17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fld id="{291D5835-6543-4579-83B0-3695ABCD166D}" type="datetime1">
              <a:rPr lang="fr-FR" smtClean="0"/>
              <a:pPr lvl="0"/>
              <a:t>29/11/2016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4F6734E7-1A13-4309-AAB2-16C2348D5CA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612602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4000">
        <p14:prism isContent="1" isInverted="1"/>
      </p:transition>
    </mc:Choice>
    <mc:Fallback xmlns="">
      <p:transition spd="slow" advTm="4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1" y="1151335"/>
            <a:ext cx="4040188" cy="479822"/>
          </a:xfrm>
        </p:spPr>
        <p:txBody>
          <a:bodyPr anchor="b"/>
          <a:lstStyle>
            <a:lvl1pPr marL="0" indent="0">
              <a:buNone/>
              <a:defRPr sz="2000" b="1"/>
            </a:lvl1pPr>
            <a:lvl2pPr marL="380103" indent="0">
              <a:buNone/>
              <a:defRPr sz="1700" b="1"/>
            </a:lvl2pPr>
            <a:lvl3pPr marL="760208" indent="0">
              <a:buNone/>
              <a:defRPr sz="1500" b="1"/>
            </a:lvl3pPr>
            <a:lvl4pPr marL="1140311" indent="0">
              <a:buNone/>
              <a:defRPr sz="1300" b="1"/>
            </a:lvl4pPr>
            <a:lvl5pPr marL="1520414" indent="0">
              <a:buNone/>
              <a:defRPr sz="1300" b="1"/>
            </a:lvl5pPr>
            <a:lvl6pPr marL="1900519" indent="0">
              <a:buNone/>
              <a:defRPr sz="1300" b="1"/>
            </a:lvl6pPr>
            <a:lvl7pPr marL="2280622" indent="0">
              <a:buNone/>
              <a:defRPr sz="1300" b="1"/>
            </a:lvl7pPr>
            <a:lvl8pPr marL="2660726" indent="0">
              <a:buNone/>
              <a:defRPr sz="1300" b="1"/>
            </a:lvl8pPr>
            <a:lvl9pPr marL="3040830" indent="0">
              <a:buNone/>
              <a:defRPr sz="13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1" y="1631157"/>
            <a:ext cx="4040188" cy="2963466"/>
          </a:xfrm>
        </p:spPr>
        <p:txBody>
          <a:bodyPr/>
          <a:lstStyle>
            <a:lvl1pPr>
              <a:defRPr sz="2000"/>
            </a:lvl1pPr>
            <a:lvl2pPr>
              <a:defRPr sz="1700"/>
            </a:lvl2pPr>
            <a:lvl3pPr>
              <a:defRPr sz="1500"/>
            </a:lvl3pPr>
            <a:lvl4pPr>
              <a:defRPr sz="1300"/>
            </a:lvl4pPr>
            <a:lvl5pPr>
              <a:defRPr sz="1300"/>
            </a:lvl5pPr>
            <a:lvl6pPr>
              <a:defRPr sz="1300"/>
            </a:lvl6pPr>
            <a:lvl7pPr>
              <a:defRPr sz="1300"/>
            </a:lvl7pPr>
            <a:lvl8pPr>
              <a:defRPr sz="1300"/>
            </a:lvl8pPr>
            <a:lvl9pPr>
              <a:defRPr sz="13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000" b="1"/>
            </a:lvl1pPr>
            <a:lvl2pPr marL="380103" indent="0">
              <a:buNone/>
              <a:defRPr sz="1700" b="1"/>
            </a:lvl2pPr>
            <a:lvl3pPr marL="760208" indent="0">
              <a:buNone/>
              <a:defRPr sz="1500" b="1"/>
            </a:lvl3pPr>
            <a:lvl4pPr marL="1140311" indent="0">
              <a:buNone/>
              <a:defRPr sz="1300" b="1"/>
            </a:lvl4pPr>
            <a:lvl5pPr marL="1520414" indent="0">
              <a:buNone/>
              <a:defRPr sz="1300" b="1"/>
            </a:lvl5pPr>
            <a:lvl6pPr marL="1900519" indent="0">
              <a:buNone/>
              <a:defRPr sz="1300" b="1"/>
            </a:lvl6pPr>
            <a:lvl7pPr marL="2280622" indent="0">
              <a:buNone/>
              <a:defRPr sz="1300" b="1"/>
            </a:lvl7pPr>
            <a:lvl8pPr marL="2660726" indent="0">
              <a:buNone/>
              <a:defRPr sz="1300" b="1"/>
            </a:lvl8pPr>
            <a:lvl9pPr marL="3040830" indent="0">
              <a:buNone/>
              <a:defRPr sz="13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6" y="1631157"/>
            <a:ext cx="4041775" cy="2963466"/>
          </a:xfrm>
        </p:spPr>
        <p:txBody>
          <a:bodyPr/>
          <a:lstStyle>
            <a:lvl1pPr>
              <a:defRPr sz="2000"/>
            </a:lvl1pPr>
            <a:lvl2pPr>
              <a:defRPr sz="1700"/>
            </a:lvl2pPr>
            <a:lvl3pPr>
              <a:defRPr sz="1500"/>
            </a:lvl3pPr>
            <a:lvl4pPr>
              <a:defRPr sz="1300"/>
            </a:lvl4pPr>
            <a:lvl5pPr>
              <a:defRPr sz="1300"/>
            </a:lvl5pPr>
            <a:lvl6pPr>
              <a:defRPr sz="1300"/>
            </a:lvl6pPr>
            <a:lvl7pPr>
              <a:defRPr sz="1300"/>
            </a:lvl7pPr>
            <a:lvl8pPr>
              <a:defRPr sz="1300"/>
            </a:lvl8pPr>
            <a:lvl9pPr>
              <a:defRPr sz="13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fld id="{4DEF0602-40C1-493B-9DBE-31FAC83C29CE}" type="datetime1">
              <a:rPr lang="fr-FR" smtClean="0"/>
              <a:pPr lvl="0"/>
              <a:t>29/11/2016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5DCB58A-24AF-486E-BD02-066F05E6074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926411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4000">
        <p14:prism isContent="1" isInverted="1"/>
      </p:transition>
    </mc:Choice>
    <mc:Fallback xmlns="">
      <p:transition spd="slow" advTm="4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fld id="{DC234462-E990-416D-B555-1F680CF82398}" type="datetime1">
              <a:rPr lang="fr-FR" smtClean="0"/>
              <a:pPr lvl="0"/>
              <a:t>29/11/2016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C1B9BCFB-81B8-4B72-BE75-CBB215EA948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809606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4000">
        <p14:prism isContent="1" isInverted="1"/>
      </p:transition>
    </mc:Choice>
    <mc:Fallback xmlns="">
      <p:transition spd="slow" advTm="4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fld id="{4D7CF362-AC7D-4E4B-A5F8-46A41996A25B}" type="datetime1">
              <a:rPr lang="fr-FR" smtClean="0"/>
              <a:pPr lvl="0"/>
              <a:t>29/11/2016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C39E2B7E-73CA-4868-B378-0274A8EE07B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681351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4000">
        <p14:prism isContent="1" isInverted="1"/>
      </p:transition>
    </mc:Choice>
    <mc:Fallback xmlns="">
      <p:transition spd="slow" advTm="4000">
        <p:fade/>
      </p:transition>
    </mc:Fallback>
  </mc:AlternateContent>
  <p:hf sldNum="0" hdr="0" ftr="0" dt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04787"/>
            <a:ext cx="3008313" cy="871537"/>
          </a:xfrm>
        </p:spPr>
        <p:txBody>
          <a:bodyPr anchor="b"/>
          <a:lstStyle>
            <a:lvl1pPr algn="l">
              <a:defRPr sz="17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04790"/>
            <a:ext cx="5111750" cy="4389835"/>
          </a:xfrm>
        </p:spPr>
        <p:txBody>
          <a:bodyPr/>
          <a:lstStyle>
            <a:lvl1pPr>
              <a:defRPr sz="2700"/>
            </a:lvl1pPr>
            <a:lvl2pPr>
              <a:defRPr sz="2300"/>
            </a:lvl2pPr>
            <a:lvl3pPr>
              <a:defRPr sz="20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076326"/>
            <a:ext cx="3008313" cy="3518297"/>
          </a:xfrm>
        </p:spPr>
        <p:txBody>
          <a:bodyPr/>
          <a:lstStyle>
            <a:lvl1pPr marL="0" indent="0">
              <a:buNone/>
              <a:defRPr sz="1200"/>
            </a:lvl1pPr>
            <a:lvl2pPr marL="380103" indent="0">
              <a:buNone/>
              <a:defRPr sz="1000"/>
            </a:lvl2pPr>
            <a:lvl3pPr marL="760208" indent="0">
              <a:buNone/>
              <a:defRPr sz="800"/>
            </a:lvl3pPr>
            <a:lvl4pPr marL="1140311" indent="0">
              <a:buNone/>
              <a:defRPr sz="800"/>
            </a:lvl4pPr>
            <a:lvl5pPr marL="1520414" indent="0">
              <a:buNone/>
              <a:defRPr sz="800"/>
            </a:lvl5pPr>
            <a:lvl6pPr marL="1900519" indent="0">
              <a:buNone/>
              <a:defRPr sz="800"/>
            </a:lvl6pPr>
            <a:lvl7pPr marL="2280622" indent="0">
              <a:buNone/>
              <a:defRPr sz="800"/>
            </a:lvl7pPr>
            <a:lvl8pPr marL="2660726" indent="0">
              <a:buNone/>
              <a:defRPr sz="800"/>
            </a:lvl8pPr>
            <a:lvl9pPr marL="3040830" indent="0">
              <a:buNone/>
              <a:defRPr sz="8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fld id="{7252B5DF-4B88-4421-BEE3-82943355A083}" type="datetime1">
              <a:rPr lang="fr-FR" smtClean="0"/>
              <a:pPr lvl="0"/>
              <a:t>29/11/2016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CF2F8D44-C968-4246-95DE-83375BFAB73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449546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4000">
        <p14:prism isContent="1" isInverted="1"/>
      </p:transition>
    </mc:Choice>
    <mc:Fallback xmlns="">
      <p:transition spd="slow" advTm="4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3600452"/>
            <a:ext cx="5486400" cy="425054"/>
          </a:xfrm>
        </p:spPr>
        <p:txBody>
          <a:bodyPr anchor="b"/>
          <a:lstStyle>
            <a:lvl1pPr algn="l">
              <a:defRPr sz="17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459582"/>
            <a:ext cx="5486400" cy="3086100"/>
          </a:xfrm>
        </p:spPr>
        <p:txBody>
          <a:bodyPr/>
          <a:lstStyle>
            <a:lvl1pPr marL="0" indent="0">
              <a:buNone/>
              <a:defRPr sz="2700"/>
            </a:lvl1pPr>
            <a:lvl2pPr marL="380103" indent="0">
              <a:buNone/>
              <a:defRPr sz="2300"/>
            </a:lvl2pPr>
            <a:lvl3pPr marL="760208" indent="0">
              <a:buNone/>
              <a:defRPr sz="2000"/>
            </a:lvl3pPr>
            <a:lvl4pPr marL="1140311" indent="0">
              <a:buNone/>
              <a:defRPr sz="1700"/>
            </a:lvl4pPr>
            <a:lvl5pPr marL="1520414" indent="0">
              <a:buNone/>
              <a:defRPr sz="1700"/>
            </a:lvl5pPr>
            <a:lvl6pPr marL="1900519" indent="0">
              <a:buNone/>
              <a:defRPr sz="1700"/>
            </a:lvl6pPr>
            <a:lvl7pPr marL="2280622" indent="0">
              <a:buNone/>
              <a:defRPr sz="1700"/>
            </a:lvl7pPr>
            <a:lvl8pPr marL="2660726" indent="0">
              <a:buNone/>
              <a:defRPr sz="1700"/>
            </a:lvl8pPr>
            <a:lvl9pPr marL="3040830" indent="0">
              <a:buNone/>
              <a:defRPr sz="1700"/>
            </a:lvl9pPr>
          </a:lstStyle>
          <a:p>
            <a:r>
              <a:rPr lang="fr-FR" smtClean="0"/>
              <a:t>Cliquez sur l'icône pour ajouter une image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4025504"/>
            <a:ext cx="5486400" cy="603646"/>
          </a:xfrm>
        </p:spPr>
        <p:txBody>
          <a:bodyPr/>
          <a:lstStyle>
            <a:lvl1pPr marL="0" indent="0">
              <a:buNone/>
              <a:defRPr sz="1200"/>
            </a:lvl1pPr>
            <a:lvl2pPr marL="380103" indent="0">
              <a:buNone/>
              <a:defRPr sz="1000"/>
            </a:lvl2pPr>
            <a:lvl3pPr marL="760208" indent="0">
              <a:buNone/>
              <a:defRPr sz="800"/>
            </a:lvl3pPr>
            <a:lvl4pPr marL="1140311" indent="0">
              <a:buNone/>
              <a:defRPr sz="800"/>
            </a:lvl4pPr>
            <a:lvl5pPr marL="1520414" indent="0">
              <a:buNone/>
              <a:defRPr sz="800"/>
            </a:lvl5pPr>
            <a:lvl6pPr marL="1900519" indent="0">
              <a:buNone/>
              <a:defRPr sz="800"/>
            </a:lvl6pPr>
            <a:lvl7pPr marL="2280622" indent="0">
              <a:buNone/>
              <a:defRPr sz="800"/>
            </a:lvl7pPr>
            <a:lvl8pPr marL="2660726" indent="0">
              <a:buNone/>
              <a:defRPr sz="800"/>
            </a:lvl8pPr>
            <a:lvl9pPr marL="3040830" indent="0">
              <a:buNone/>
              <a:defRPr sz="8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fld id="{50821B52-2114-4977-9DCE-613BA8E80987}" type="datetime1">
              <a:rPr lang="fr-FR" smtClean="0"/>
              <a:pPr lvl="0"/>
              <a:t>29/11/2016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3F5D864B-8E0E-4924-AC4F-1D1111BDEE7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792134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4000">
        <p14:prism isContent="1" isInverted="1"/>
      </p:transition>
    </mc:Choice>
    <mc:Fallback xmlns="">
      <p:transition spd="slow" advTm="4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fld id="{AA7C796D-1067-4642-B866-96E18B1A9A33}" type="datetime1">
              <a:rPr lang="fr-FR" smtClean="0"/>
              <a:pPr lvl="0"/>
              <a:t>29/11/2016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72294E30-9E19-41BD-8769-955EB7407FC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441844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4000">
        <p14:prism isContent="1" isInverted="1"/>
      </p:transition>
    </mc:Choice>
    <mc:Fallback xmlns="">
      <p:transition spd="slow" advTm="4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05981"/>
            <a:ext cx="2057400" cy="4388644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05981"/>
            <a:ext cx="6019800" cy="4388644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fld id="{F2DBB3A8-0856-4088-9F90-A5CAB2CE87FB}" type="datetime1">
              <a:rPr lang="fr-FR" smtClean="0"/>
              <a:pPr lvl="0"/>
              <a:t>29/11/2016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55A1306F-93EC-475A-AED1-C8B58ECCB77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532947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4000">
        <p14:prism isContent="1" isInverted="1"/>
      </p:transition>
    </mc:Choice>
    <mc:Fallback xmlns="">
      <p:transition spd="slow" advTm="4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t="-16000" b="-1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2" y="205980"/>
            <a:ext cx="8229600" cy="857250"/>
          </a:xfrm>
          <a:prstGeom prst="rect">
            <a:avLst/>
          </a:prstGeom>
        </p:spPr>
        <p:txBody>
          <a:bodyPr vert="horz" lIns="76021" tIns="38010" rIns="76021" bIns="3801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2" y="1200150"/>
            <a:ext cx="8229600" cy="3394472"/>
          </a:xfrm>
          <a:prstGeom prst="rect">
            <a:avLst/>
          </a:prstGeom>
        </p:spPr>
        <p:txBody>
          <a:bodyPr vert="horz" lIns="76021" tIns="38010" rIns="76021" bIns="3801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2" y="4767263"/>
            <a:ext cx="2133600" cy="273844"/>
          </a:xfrm>
          <a:prstGeom prst="rect">
            <a:avLst/>
          </a:prstGeom>
        </p:spPr>
        <p:txBody>
          <a:bodyPr vert="horz" lIns="76021" tIns="38010" rIns="76021" bIns="3801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lvl="0"/>
            <a:fld id="{CEF6603D-AF14-4903-A31E-BF8BB906A8EF}" type="datetime1">
              <a:rPr lang="fr-FR" smtClean="0"/>
              <a:pPr lvl="0"/>
              <a:t>29/11/2016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2" y="4767263"/>
            <a:ext cx="2895601" cy="273844"/>
          </a:xfrm>
          <a:prstGeom prst="rect">
            <a:avLst/>
          </a:prstGeom>
        </p:spPr>
        <p:txBody>
          <a:bodyPr vert="horz" lIns="76021" tIns="38010" rIns="76021" bIns="38010" rtlCol="0" anchor="ctr"/>
          <a:lstStyle>
            <a:lvl1pPr algn="ct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lvl="0"/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2" y="4767263"/>
            <a:ext cx="2133600" cy="273844"/>
          </a:xfrm>
          <a:prstGeom prst="rect">
            <a:avLst/>
          </a:prstGeom>
        </p:spPr>
        <p:txBody>
          <a:bodyPr vert="horz" lIns="76021" tIns="38010" rIns="76021" bIns="3801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lvl="0"/>
            <a:fld id="{B1DDF01A-725C-42FC-9738-D230BEC6449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14061200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mc:AlternateContent xmlns:mc="http://schemas.openxmlformats.org/markup-compatibility/2006" xmlns:p14="http://schemas.microsoft.com/office/powerpoint/2010/main">
    <mc:Choice Requires="p14">
      <p:transition spd="slow" p14:dur="3000" advTm="4000">
        <p14:prism isContent="1" isInverted="1"/>
      </p:transition>
    </mc:Choice>
    <mc:Fallback xmlns="">
      <p:transition spd="slow" advTm="4000">
        <p:fade/>
      </p:transition>
    </mc:Fallback>
  </mc:AlternateContent>
  <p:txStyles>
    <p:titleStyle>
      <a:lvl1pPr algn="ctr" defTabSz="760208" rtl="0" eaLnBrk="1" latinLnBrk="0" hangingPunct="1">
        <a:spcBef>
          <a:spcPct val="0"/>
        </a:spcBef>
        <a:buNone/>
        <a:defRPr sz="37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85078" indent="-285078" algn="l" defTabSz="760208" rtl="0" eaLnBrk="1" latinLnBrk="0" hangingPunct="1">
        <a:spcBef>
          <a:spcPct val="20000"/>
        </a:spcBef>
        <a:buFont typeface="Arial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17669" indent="-237565" algn="l" defTabSz="760208" rtl="0" eaLnBrk="1" latinLnBrk="0" hangingPunct="1">
        <a:spcBef>
          <a:spcPct val="20000"/>
        </a:spcBef>
        <a:buFont typeface="Arial" pitchFamily="34" charset="0"/>
        <a:buChar char="–"/>
        <a:defRPr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950259" indent="-190052" algn="l" defTabSz="760208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330363" indent="-190052" algn="l" defTabSz="760208" rtl="0" eaLnBrk="1" latinLnBrk="0" hangingPunct="1">
        <a:spcBef>
          <a:spcPct val="20000"/>
        </a:spcBef>
        <a:buFont typeface="Arial" pitchFamily="34" charset="0"/>
        <a:buChar char="–"/>
        <a:defRPr sz="1700" kern="1200">
          <a:solidFill>
            <a:schemeClr val="tx1"/>
          </a:solidFill>
          <a:latin typeface="+mn-lt"/>
          <a:ea typeface="+mn-ea"/>
          <a:cs typeface="+mn-cs"/>
        </a:defRPr>
      </a:lvl4pPr>
      <a:lvl5pPr marL="1710467" indent="-190052" algn="l" defTabSz="760208" rtl="0" eaLnBrk="1" latinLnBrk="0" hangingPunct="1">
        <a:spcBef>
          <a:spcPct val="20000"/>
        </a:spcBef>
        <a:buFont typeface="Arial" pitchFamily="34" charset="0"/>
        <a:buChar char="»"/>
        <a:defRPr sz="1700" kern="1200">
          <a:solidFill>
            <a:schemeClr val="tx1"/>
          </a:solidFill>
          <a:latin typeface="+mn-lt"/>
          <a:ea typeface="+mn-ea"/>
          <a:cs typeface="+mn-cs"/>
        </a:defRPr>
      </a:lvl5pPr>
      <a:lvl6pPr marL="2090570" indent="-190052" algn="l" defTabSz="760208" rtl="0" eaLnBrk="1" latinLnBrk="0" hangingPunct="1">
        <a:spcBef>
          <a:spcPct val="20000"/>
        </a:spcBef>
        <a:buFont typeface="Arial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470674" indent="-190052" algn="l" defTabSz="760208" rtl="0" eaLnBrk="1" latinLnBrk="0" hangingPunct="1">
        <a:spcBef>
          <a:spcPct val="20000"/>
        </a:spcBef>
        <a:buFont typeface="Arial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7pPr>
      <a:lvl8pPr marL="2850778" indent="-190052" algn="l" defTabSz="760208" rtl="0" eaLnBrk="1" latinLnBrk="0" hangingPunct="1">
        <a:spcBef>
          <a:spcPct val="20000"/>
        </a:spcBef>
        <a:buFont typeface="Arial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8pPr>
      <a:lvl9pPr marL="3230881" indent="-190052" algn="l" defTabSz="760208" rtl="0" eaLnBrk="1" latinLnBrk="0" hangingPunct="1">
        <a:spcBef>
          <a:spcPct val="20000"/>
        </a:spcBef>
        <a:buFont typeface="Arial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760208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1pPr>
      <a:lvl2pPr marL="380103" algn="l" defTabSz="760208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2pPr>
      <a:lvl3pPr marL="760208" algn="l" defTabSz="760208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140311" algn="l" defTabSz="760208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4pPr>
      <a:lvl5pPr marL="1520414" algn="l" defTabSz="760208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5pPr>
      <a:lvl6pPr marL="1900519" algn="l" defTabSz="760208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280622" algn="l" defTabSz="760208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660726" algn="l" defTabSz="760208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3040830" algn="l" defTabSz="760208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7" Type="http://schemas.openxmlformats.org/officeDocument/2006/relationships/image" Target="../media/image5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openxmlformats.org/officeDocument/2006/relationships/image" Target="../media/image3.jpe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6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7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8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9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0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1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2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3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4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5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6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7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8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9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1.jpeg"/><Relationship Id="rId4" Type="http://schemas.openxmlformats.org/officeDocument/2006/relationships/image" Target="../media/image30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4.jpeg"/><Relationship Id="rId4" Type="http://schemas.openxmlformats.org/officeDocument/2006/relationships/image" Target="../media/image33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7.jpeg"/><Relationship Id="rId5" Type="http://schemas.openxmlformats.org/officeDocument/2006/relationships/image" Target="../media/image36.png"/><Relationship Id="rId4" Type="http://schemas.openxmlformats.org/officeDocument/2006/relationships/image" Target="../media/image35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9.jpeg"/><Relationship Id="rId4" Type="http://schemas.openxmlformats.org/officeDocument/2006/relationships/image" Target="../media/image38.jpe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1.jpeg"/><Relationship Id="rId4" Type="http://schemas.openxmlformats.org/officeDocument/2006/relationships/image" Target="../media/image40.jpe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3.jpeg"/><Relationship Id="rId4" Type="http://schemas.openxmlformats.org/officeDocument/2006/relationships/image" Target="../media/image42.jpe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5.jpeg"/><Relationship Id="rId4" Type="http://schemas.openxmlformats.org/officeDocument/2006/relationships/image" Target="../media/image44.jpe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8.jpeg"/><Relationship Id="rId4" Type="http://schemas.openxmlformats.org/officeDocument/2006/relationships/image" Target="../media/image47.jpe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pn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46050" y="-195263"/>
            <a:ext cx="9437688" cy="55356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" name="Picture 2" descr="C:\Users\Administrator\Desktop\harris_gregory_frank_web.jpg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>
          <a:xfrm>
            <a:off x="7817120" y="1183154"/>
            <a:ext cx="1003297" cy="1111251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3" name="Rectangle 3"/>
          <p:cNvSpPr/>
          <p:nvPr/>
        </p:nvSpPr>
        <p:spPr>
          <a:xfrm>
            <a:off x="3555008" y="1419622"/>
            <a:ext cx="4257352" cy="646331"/>
          </a:xfrm>
          <a:prstGeom prst="rect">
            <a:avLst/>
          </a:prstGeom>
          <a:noFill/>
          <a:ln>
            <a:noFill/>
            <a:prstDash val="solid"/>
          </a:ln>
        </p:spPr>
        <p:txBody>
          <a:bodyPr vert="horz" wrap="square" lIns="91440" tIns="45720" rIns="91440" bIns="45720" anchor="t" anchorCtr="0" compatLnSpc="1">
            <a:sp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1800" b="0" i="0" u="none" strike="noStrike" kern="1200" cap="none" spc="0" baseline="0" dirty="0" smtClean="0">
                <a:solidFill>
                  <a:schemeClr val="accent2">
                    <a:lumMod val="75000"/>
                  </a:schemeClr>
                </a:solidFill>
                <a:uFillTx/>
                <a:latin typeface="Algerian" panose="04020705040A02060702" pitchFamily="82" charset="0"/>
              </a:rPr>
              <a:t>Les pastels </a:t>
            </a:r>
            <a:r>
              <a:rPr lang="en-US" sz="1800" b="0" i="0" u="none" strike="noStrike" kern="1200" cap="none" spc="0" dirty="0" smtClean="0">
                <a:solidFill>
                  <a:schemeClr val="accent2">
                    <a:lumMod val="75000"/>
                  </a:schemeClr>
                </a:solidFill>
                <a:uFillTx/>
                <a:latin typeface="Algerian" panose="04020705040A02060702" pitchFamily="82" charset="0"/>
              </a:rPr>
              <a:t> de :</a:t>
            </a:r>
            <a:endParaRPr lang="en-US" sz="1800" b="0" i="0" u="none" strike="noStrike" kern="1200" cap="none" spc="0" baseline="0" dirty="0">
              <a:solidFill>
                <a:schemeClr val="accent2">
                  <a:lumMod val="75000"/>
                </a:schemeClr>
              </a:solidFill>
              <a:uFillTx/>
              <a:latin typeface="Algerian" panose="04020705040A02060702" pitchFamily="82" charset="0"/>
            </a:endParaRPr>
          </a:p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1800" b="0" i="0" u="none" strike="noStrike" kern="1200" cap="none" spc="0" baseline="0" dirty="0">
                <a:solidFill>
                  <a:schemeClr val="accent2">
                    <a:lumMod val="75000"/>
                  </a:schemeClr>
                </a:solidFill>
                <a:uFillTx/>
                <a:latin typeface="Algerian" panose="04020705040A02060702" pitchFamily="82" charset="0"/>
              </a:rPr>
              <a:t>GREGORY FRANK </a:t>
            </a:r>
            <a:r>
              <a:rPr lang="en-US" sz="1800" b="0" i="0" u="none" strike="noStrike" kern="1200" cap="none" spc="0" baseline="0" dirty="0" smtClean="0">
                <a:solidFill>
                  <a:schemeClr val="accent2">
                    <a:lumMod val="75000"/>
                  </a:schemeClr>
                </a:solidFill>
                <a:uFillTx/>
                <a:latin typeface="Algerian" panose="04020705040A02060702" pitchFamily="82" charset="0"/>
              </a:rPr>
              <a:t>HARRIS</a:t>
            </a:r>
            <a:endParaRPr lang="fr-FR" sz="1800" b="0" i="0" u="none" strike="noStrike" kern="1200" cap="none" spc="0" baseline="0" dirty="0">
              <a:solidFill>
                <a:schemeClr val="accent2">
                  <a:lumMod val="75000"/>
                </a:schemeClr>
              </a:solidFill>
              <a:uFillTx/>
              <a:latin typeface="Algerian" panose="04020705040A02060702" pitchFamily="82" charset="0"/>
            </a:endParaRPr>
          </a:p>
        </p:txBody>
      </p:sp>
      <p:pic>
        <p:nvPicPr>
          <p:cNvPr id="29700" name="Picture 4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3141" y="0"/>
            <a:ext cx="3472755" cy="50180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2" name="Picture 2" descr="C:\Users\Administrator\Desktop\Image1.jp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7674" y="128995"/>
            <a:ext cx="3297127" cy="4747011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3"/>
          <p:cNvSpPr/>
          <p:nvPr/>
        </p:nvSpPr>
        <p:spPr>
          <a:xfrm>
            <a:off x="4543871" y="4094758"/>
            <a:ext cx="1231426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fr-FR" sz="2400" b="1" cap="none" spc="150" dirty="0" smtClean="0">
                <a:ln w="11430"/>
                <a:solidFill>
                  <a:schemeClr val="accent2">
                    <a:lumMod val="75000"/>
                  </a:schemeClr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Olde English" panose="02000506020000020004" pitchFamily="2" charset="0"/>
              </a:rPr>
              <a:t>Lucienne</a:t>
            </a:r>
            <a:endParaRPr lang="fr-FR" sz="2400" b="1" cap="none" spc="150" dirty="0">
              <a:ln w="11430"/>
              <a:solidFill>
                <a:schemeClr val="accent2">
                  <a:lumMod val="75000"/>
                </a:schemeClr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Olde English" panose="02000506020000020004" pitchFamily="2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 advTm="3000">
        <p14:prism isContent="1" isInverted="1"/>
        <p:sndAc>
          <p:stSnd>
            <p:snd r:embed="rId3" name="2008-01-14 Wolfgang Amadeus Mozart - Piano Concerto No. 21 3.56.wav"/>
          </p:stSnd>
        </p:sndAc>
      </p:transition>
    </mc:Choice>
    <mc:Fallback>
      <p:transition spd="slow" advTm="3000">
        <p:fade/>
        <p:sndAc>
          <p:stSnd>
            <p:snd r:embed="rId3" name="2008-01-14 Wolfgang Amadeus Mozart - Piano Concerto No. 21 3.56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3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46050" y="-195263"/>
            <a:ext cx="9437688" cy="55356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Rectangle 1"/>
          <p:cNvSpPr/>
          <p:nvPr/>
        </p:nvSpPr>
        <p:spPr>
          <a:xfrm>
            <a:off x="683848" y="793994"/>
            <a:ext cx="8064896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1600" b="1" dirty="0">
                <a:solidFill>
                  <a:schemeClr val="accent2">
                    <a:lumMod val="75000"/>
                  </a:schemeClr>
                </a:solidFill>
                <a:latin typeface="Andalus" panose="02020603050405020304" pitchFamily="18" charset="-78"/>
                <a:cs typeface="Andalus" panose="02020603050405020304" pitchFamily="18" charset="-78"/>
              </a:rPr>
              <a:t>En 1972, il a étudié l'art et le théâtre à Long Beach </a:t>
            </a:r>
            <a:r>
              <a:rPr lang="fr-FR" sz="1600" b="1" dirty="0" err="1">
                <a:solidFill>
                  <a:schemeClr val="accent2">
                    <a:lumMod val="75000"/>
                  </a:schemeClr>
                </a:solidFill>
                <a:latin typeface="Andalus" panose="02020603050405020304" pitchFamily="18" charset="-78"/>
                <a:cs typeface="Andalus" panose="02020603050405020304" pitchFamily="18" charset="-78"/>
              </a:rPr>
              <a:t>University</a:t>
            </a:r>
            <a:r>
              <a:rPr lang="fr-FR" sz="1600" b="1" dirty="0">
                <a:solidFill>
                  <a:schemeClr val="accent2">
                    <a:lumMod val="75000"/>
                  </a:schemeClr>
                </a:solidFill>
                <a:latin typeface="Andalus" panose="02020603050405020304" pitchFamily="18" charset="-78"/>
                <a:cs typeface="Andalus" panose="02020603050405020304" pitchFamily="18" charset="-78"/>
              </a:rPr>
              <a:t>. </a:t>
            </a:r>
            <a:endParaRPr lang="fr-FR" sz="1600" b="1" dirty="0" smtClean="0">
              <a:solidFill>
                <a:schemeClr val="accent2">
                  <a:lumMod val="75000"/>
                </a:schemeClr>
              </a:solidFill>
              <a:latin typeface="Andalus" panose="02020603050405020304" pitchFamily="18" charset="-78"/>
              <a:cs typeface="Andalus" panose="02020603050405020304" pitchFamily="18" charset="-78"/>
            </a:endParaRPr>
          </a:p>
          <a:p>
            <a:r>
              <a:rPr lang="fr-FR" sz="1600" b="1" dirty="0" smtClean="0">
                <a:solidFill>
                  <a:schemeClr val="accent2">
                    <a:lumMod val="75000"/>
                  </a:schemeClr>
                </a:solidFill>
                <a:latin typeface="Andalus" panose="02020603050405020304" pitchFamily="18" charset="-78"/>
                <a:cs typeface="Andalus" panose="02020603050405020304" pitchFamily="18" charset="-78"/>
              </a:rPr>
              <a:t>Il </a:t>
            </a:r>
            <a:r>
              <a:rPr lang="fr-FR" sz="1600" b="1" dirty="0">
                <a:solidFill>
                  <a:schemeClr val="accent2">
                    <a:lumMod val="75000"/>
                  </a:schemeClr>
                </a:solidFill>
                <a:latin typeface="Andalus" panose="02020603050405020304" pitchFamily="18" charset="-78"/>
                <a:cs typeface="Andalus" panose="02020603050405020304" pitchFamily="18" charset="-78"/>
              </a:rPr>
              <a:t>a également, à ce moment, commencé l'aquarelle et l'écriture de chanson</a:t>
            </a:r>
            <a:r>
              <a:rPr lang="fr-FR" sz="1600" b="1" dirty="0" smtClean="0">
                <a:solidFill>
                  <a:schemeClr val="accent2">
                    <a:lumMod val="75000"/>
                  </a:schemeClr>
                </a:solidFill>
                <a:latin typeface="Andalus" panose="02020603050405020304" pitchFamily="18" charset="-78"/>
                <a:cs typeface="Andalus" panose="02020603050405020304" pitchFamily="18" charset="-78"/>
              </a:rPr>
              <a:t>.</a:t>
            </a:r>
          </a:p>
          <a:p>
            <a:endParaRPr lang="fr-FR" sz="1600" b="1" dirty="0">
              <a:solidFill>
                <a:schemeClr val="accent2">
                  <a:lumMod val="75000"/>
                </a:schemeClr>
              </a:solidFill>
              <a:latin typeface="Andalus" panose="02020603050405020304" pitchFamily="18" charset="-78"/>
              <a:cs typeface="Andalus" panose="02020603050405020304" pitchFamily="18" charset="-78"/>
            </a:endParaRPr>
          </a:p>
          <a:p>
            <a:r>
              <a:rPr lang="fr-FR" sz="1600" b="1" dirty="0" smtClean="0">
                <a:solidFill>
                  <a:schemeClr val="accent2">
                    <a:lumMod val="75000"/>
                  </a:schemeClr>
                </a:solidFill>
                <a:latin typeface="Andalus" panose="02020603050405020304" pitchFamily="18" charset="-78"/>
                <a:cs typeface="Andalus" panose="02020603050405020304" pitchFamily="18" charset="-78"/>
              </a:rPr>
              <a:t> </a:t>
            </a:r>
            <a:r>
              <a:rPr lang="fr-FR" sz="1600" b="1" dirty="0">
                <a:solidFill>
                  <a:schemeClr val="accent2">
                    <a:lumMod val="75000"/>
                  </a:schemeClr>
                </a:solidFill>
                <a:latin typeface="Andalus" panose="02020603050405020304" pitchFamily="18" charset="-78"/>
                <a:cs typeface="Andalus" panose="02020603050405020304" pitchFamily="18" charset="-78"/>
              </a:rPr>
              <a:t>De 1973 à 1986, il a joué dans des groupes dans les boîtes de nuit locales, puis plus tard professionnel 'concerts' dans les hôtels sur la côte ouest</a:t>
            </a:r>
            <a:r>
              <a:rPr lang="fr-FR" sz="1600" b="1" dirty="0" smtClean="0">
                <a:solidFill>
                  <a:schemeClr val="accent2">
                    <a:lumMod val="75000"/>
                  </a:schemeClr>
                </a:solidFill>
                <a:latin typeface="Andalus" panose="02020603050405020304" pitchFamily="18" charset="-78"/>
                <a:cs typeface="Andalus" panose="02020603050405020304" pitchFamily="18" charset="-78"/>
              </a:rPr>
              <a:t>.</a:t>
            </a:r>
          </a:p>
          <a:p>
            <a:endParaRPr lang="fr-FR" sz="1600" b="1" dirty="0">
              <a:solidFill>
                <a:schemeClr val="accent2">
                  <a:lumMod val="75000"/>
                </a:schemeClr>
              </a:solidFill>
              <a:latin typeface="Andalus" panose="02020603050405020304" pitchFamily="18" charset="-78"/>
              <a:cs typeface="Andalus" panose="02020603050405020304" pitchFamily="18" charset="-78"/>
            </a:endParaRPr>
          </a:p>
          <a:p>
            <a:r>
              <a:rPr lang="fr-FR" sz="1600" b="1" dirty="0" smtClean="0">
                <a:solidFill>
                  <a:schemeClr val="accent2">
                    <a:lumMod val="75000"/>
                  </a:schemeClr>
                </a:solidFill>
                <a:latin typeface="Andalus" panose="02020603050405020304" pitchFamily="18" charset="-78"/>
                <a:cs typeface="Andalus" panose="02020603050405020304" pitchFamily="18" charset="-78"/>
              </a:rPr>
              <a:t> </a:t>
            </a:r>
            <a:r>
              <a:rPr lang="fr-FR" sz="1600" b="1" dirty="0">
                <a:solidFill>
                  <a:schemeClr val="accent2">
                    <a:lumMod val="75000"/>
                  </a:schemeClr>
                </a:solidFill>
                <a:latin typeface="Andalus" panose="02020603050405020304" pitchFamily="18" charset="-78"/>
                <a:cs typeface="Andalus" panose="02020603050405020304" pitchFamily="18" charset="-78"/>
              </a:rPr>
              <a:t>En 1977, sur la route de Spokane, Washington, inspiré par un livre sur l'impressionnisme français, il commence à peindre en acrylique et en huile, en copiant et en étudiant les impressionnistes et les anciens maîtres.</a:t>
            </a:r>
          </a:p>
        </p:txBody>
      </p:sp>
      <p:pic>
        <p:nvPicPr>
          <p:cNvPr id="30724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0599" y="34557"/>
            <a:ext cx="4621213" cy="768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Rectangle 2"/>
          <p:cNvSpPr/>
          <p:nvPr/>
        </p:nvSpPr>
        <p:spPr>
          <a:xfrm>
            <a:off x="670740" y="3219822"/>
            <a:ext cx="7789691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1600" b="1" dirty="0">
                <a:solidFill>
                  <a:schemeClr val="accent2">
                    <a:lumMod val="75000"/>
                  </a:schemeClr>
                </a:solidFill>
                <a:latin typeface="Andalus" panose="02020603050405020304" pitchFamily="18" charset="-78"/>
                <a:cs typeface="Andalus" panose="02020603050405020304" pitchFamily="18" charset="-78"/>
              </a:rPr>
              <a:t>En 1980, à travers une torsion un destin, trois de ses anciennes copies de maître ont fini dans le film "Annie</a:t>
            </a:r>
            <a:r>
              <a:rPr lang="fr-FR" sz="1600" b="1" dirty="0" smtClean="0">
                <a:solidFill>
                  <a:schemeClr val="accent2">
                    <a:lumMod val="75000"/>
                  </a:schemeClr>
                </a:solidFill>
                <a:latin typeface="Andalus" panose="02020603050405020304" pitchFamily="18" charset="-78"/>
                <a:cs typeface="Andalus" panose="02020603050405020304" pitchFamily="18" charset="-78"/>
              </a:rPr>
              <a:t>".</a:t>
            </a:r>
          </a:p>
          <a:p>
            <a:endParaRPr lang="fr-FR" sz="1600" b="1" dirty="0">
              <a:solidFill>
                <a:schemeClr val="accent2">
                  <a:lumMod val="75000"/>
                </a:schemeClr>
              </a:solidFill>
              <a:latin typeface="Andalus" panose="02020603050405020304" pitchFamily="18" charset="-78"/>
              <a:cs typeface="Andalus" panose="02020603050405020304" pitchFamily="18" charset="-78"/>
            </a:endParaRPr>
          </a:p>
          <a:p>
            <a:r>
              <a:rPr lang="fr-FR" sz="1600" b="1" dirty="0" smtClean="0">
                <a:solidFill>
                  <a:schemeClr val="accent2">
                    <a:lumMod val="75000"/>
                  </a:schemeClr>
                </a:solidFill>
                <a:latin typeface="Andalus" panose="02020603050405020304" pitchFamily="18" charset="-78"/>
                <a:cs typeface="Andalus" panose="02020603050405020304" pitchFamily="18" charset="-78"/>
              </a:rPr>
              <a:t> </a:t>
            </a:r>
            <a:r>
              <a:rPr lang="fr-FR" sz="1600" b="1" dirty="0">
                <a:solidFill>
                  <a:schemeClr val="accent2">
                    <a:lumMod val="75000"/>
                  </a:schemeClr>
                </a:solidFill>
                <a:latin typeface="Andalus" panose="02020603050405020304" pitchFamily="18" charset="-78"/>
                <a:cs typeface="Andalus" panose="02020603050405020304" pitchFamily="18" charset="-78"/>
              </a:rPr>
              <a:t>De 1982 à 1996, un agent personnel a vendu ses huiles impressionnistes originales, pastels, et aquarelles aux galeries à travers les USA.</a:t>
            </a:r>
          </a:p>
        </p:txBody>
      </p:sp>
    </p:spTree>
    <p:extLst>
      <p:ext uri="{BB962C8B-B14F-4D97-AF65-F5344CB8AC3E}">
        <p14:creationId xmlns:p14="http://schemas.microsoft.com/office/powerpoint/2010/main" val="41327713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750" advTm="28000">
        <p14:prism isContent="1" isInverted="1"/>
      </p:transition>
    </mc:Choice>
    <mc:Fallback xmlns="">
      <p:transition spd="slow" advTm="2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46050" y="-195263"/>
            <a:ext cx="9437688" cy="55356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160339"/>
            <a:ext cx="7344816" cy="47156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2" name="Picture 4" descr="C:\Users\Administrator\Desktop\Image30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9106" y="285925"/>
            <a:ext cx="7077755" cy="4464496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4000">
        <p14:prism isContent="1" isInverted="1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1"/>
          <p:cNvSpPr/>
          <p:nvPr/>
        </p:nvSpPr>
        <p:spPr>
          <a:xfrm>
            <a:off x="3419872" y="4632382"/>
            <a:ext cx="3007298" cy="369332"/>
          </a:xfrm>
          <a:prstGeom prst="rect">
            <a:avLst/>
          </a:prstGeom>
          <a:noFill/>
          <a:ln>
            <a:noFill/>
            <a:prstDash val="solid"/>
          </a:ln>
        </p:spPr>
        <p:txBody>
          <a:bodyPr vert="horz" wrap="none" lIns="91440" tIns="45720" rIns="91440" bIns="45720" anchor="t" anchorCtr="0" compatLnSpc="1">
            <a:sp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fr-FR" sz="1800" b="0" i="0" u="none" strike="noStrike" kern="1200" cap="none" spc="0" baseline="0" dirty="0">
                <a:solidFill>
                  <a:srgbClr val="000000"/>
                </a:solidFill>
                <a:uFillTx/>
                <a:latin typeface="Calibri"/>
              </a:rPr>
              <a:t>Après-midi au jardin des roses</a:t>
            </a:r>
          </a:p>
        </p:txBody>
      </p:sp>
      <p:pic>
        <p:nvPicPr>
          <p:cNvPr id="1026" name="Picture 2" descr="C:\Users\Administrator\Desktop\DOSSIER LULU\encadrements\toile de fond\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0" y="-224337"/>
            <a:ext cx="9433048" cy="55323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Administrator\Desktop\DOSSIER LULU\encadrements\21110-CADRE-VERT-ROSE (2).gi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40" y="192581"/>
            <a:ext cx="6624736" cy="482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4" name="Picture 2" descr="C:\Users\Administrator\Desktop\Image4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60716" y="301499"/>
            <a:ext cx="6366584" cy="4608163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4000">
        <p14:prism isContent="1" isInverted="1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46050" y="-195263"/>
            <a:ext cx="9437688" cy="55356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8888" y="160338"/>
            <a:ext cx="6697487" cy="4822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218" name="Picture 2" descr="C:\Users\Administrator\Desktop\Image5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66825" y="267494"/>
            <a:ext cx="6445535" cy="4608512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4000">
        <p14:prism isContent="1" isInverted="1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46050" y="-195263"/>
            <a:ext cx="9437688" cy="55356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8888" y="160338"/>
            <a:ext cx="6626225" cy="4822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44" name="Picture 4" descr="C:\Users\Administrator\Desktop\Image31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648" y="313768"/>
            <a:ext cx="6336704" cy="4562237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4000">
        <p14:prism isContent="1" isInverted="1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46050" y="-195263"/>
            <a:ext cx="9437688" cy="55356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160338"/>
            <a:ext cx="6769497" cy="4822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6867" name="Picture 3" descr="C:\Users\Administrator\Desktop\Image52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7100" y="266220"/>
            <a:ext cx="6486525" cy="4537778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330351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4000">
        <p14:prism isContent="1" isInverted="1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46050" y="-195263"/>
            <a:ext cx="9437688" cy="55356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8888" y="160339"/>
            <a:ext cx="6626225" cy="457165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266" name="Picture 2" descr="C:\Users\Administrator\Desktop\Image7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67643" y="267494"/>
            <a:ext cx="6408713" cy="4333875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4000">
        <p14:prism isContent="1" isInverted="1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46050" y="-195263"/>
            <a:ext cx="9437688" cy="55356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8888" y="160338"/>
            <a:ext cx="6697488" cy="4822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8" name="Picture 4" descr="C:\Users\Administrator\Desktop\Image32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76302" y="267494"/>
            <a:ext cx="6436057" cy="4573301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4000">
        <p14:prism isContent="1" isInverted="1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1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46050" y="-195263"/>
            <a:ext cx="9437688" cy="55356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19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555526"/>
            <a:ext cx="7848872" cy="388843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316" name="Picture 4" descr="C:\Users\Administrator\Desktop\Image19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3993" y="678911"/>
            <a:ext cx="7584005" cy="3633193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4000">
        <p14:prism isContent="1" isInverted="1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1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46050" y="-195263"/>
            <a:ext cx="9437688" cy="55356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21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8888" y="339503"/>
            <a:ext cx="6626225" cy="45365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8438" name="Picture 6" descr="C:\Users\Administrator\Desktop\Image29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65250" y="480505"/>
            <a:ext cx="6413500" cy="4254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4000">
        <p14:prism isContent="1" isInverted="1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19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46050" y="-195263"/>
            <a:ext cx="9437688" cy="55356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43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8888" y="160339"/>
            <a:ext cx="6626225" cy="44996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9459" name="Picture 3" descr="C:\Users\Administrator\Desktop\Image27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54324" y="267494"/>
            <a:ext cx="6437313" cy="424815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4000">
        <p14:prism isContent="1" isInverted="1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20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46050" y="-195263"/>
            <a:ext cx="9437688" cy="55356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26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8" y="160338"/>
            <a:ext cx="7056784" cy="4822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483" name="Picture 3" descr="C:\Users\Administrator\Desktop\Image28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2567" y="311212"/>
            <a:ext cx="6768752" cy="4521075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4000">
        <p14:prism isContent="1" isInverted="1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2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46050" y="-195263"/>
            <a:ext cx="9437688" cy="55356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29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8888" y="195487"/>
            <a:ext cx="6769496" cy="45844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1507" name="Picture 3" descr="C:\Users\Administrator\Desktop\Image33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84474" y="301124"/>
            <a:ext cx="6518324" cy="4338054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4000">
        <p14:prism isContent="1" isInverted="1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2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46050" y="-195263"/>
            <a:ext cx="9437688" cy="55356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31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6346" y="320675"/>
            <a:ext cx="7564086" cy="46273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2531" name="Picture 3" descr="C:\Users\Administrator\Desktop\Image35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5674" y="440195"/>
            <a:ext cx="7365430" cy="4363803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4000">
        <p14:prism isContent="1" isInverted="1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46050" y="-195263"/>
            <a:ext cx="9437688" cy="55356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433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8" y="160338"/>
            <a:ext cx="6841505" cy="4787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3555" name="Picture 3" descr="C:\Users\Administrator\Desktop\Image34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621" y="279210"/>
            <a:ext cx="6552731" cy="4524788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061770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4000">
        <p14:prism isContent="1" isInverted="1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46050" y="-195263"/>
            <a:ext cx="9437688" cy="55356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5363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8888" y="160338"/>
            <a:ext cx="6626225" cy="4822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4579" name="Picture 3" descr="C:\Users\Administrator\Desktop\Image36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82068" y="267494"/>
            <a:ext cx="6336704" cy="4536504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331254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4000">
        <p14:prism isContent="1" isInverted="1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46050" y="-195263"/>
            <a:ext cx="9437688" cy="55356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638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517526"/>
            <a:ext cx="7776864" cy="40704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6629" name="Picture 5" descr="C:\Users\Administrator\Desktop\Image48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150" y="627534"/>
            <a:ext cx="7485583" cy="3816424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816609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4000">
        <p14:prism isContent="1" isInverted="1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46050" y="-195263"/>
            <a:ext cx="9437688" cy="55356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741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9602" y="320675"/>
            <a:ext cx="6626225" cy="448332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4820" name="Picture 4" descr="C:\Users\Administrator\Desktop\gregory_frank_harris_g1087_the_haymakers_wm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6059" y="440671"/>
            <a:ext cx="6336704" cy="4243329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145910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4000">
        <p14:prism isContent="1" isInverted="1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46050" y="-195263"/>
            <a:ext cx="9437688" cy="55356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843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0074" y="170552"/>
            <a:ext cx="6265440" cy="47156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7651" name="Picture 3" descr="C:\Users\Administrator\Desktop\Image40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737" y="289388"/>
            <a:ext cx="6048599" cy="4443412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041959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4000">
        <p14:prism isContent="1" isInverted="1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46050" y="-195263"/>
            <a:ext cx="9437688" cy="55356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945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02916" y="483519"/>
            <a:ext cx="6133906" cy="41764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9698" name="Picture 2" descr="C:\Users\Administrator\Desktop\gregory_frank_harris_g1048_peaceful_morning_wm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17541" y="634915"/>
            <a:ext cx="5904656" cy="387367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038276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4000">
        <p14:prism isContent="1" isInverted="1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46050" y="-195263"/>
            <a:ext cx="9437688" cy="55356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483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411511"/>
            <a:ext cx="7272808" cy="43924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3795" name="Picture 3" descr="C:\Users\Administrator\Desktop\Image47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9631" y="534926"/>
            <a:ext cx="6974905" cy="4175125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594355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4000">
        <p14:prism isContent="1" isInverted="1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46050" y="-195263"/>
            <a:ext cx="9437688" cy="55356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150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9835" y="411510"/>
            <a:ext cx="3314054" cy="39352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26" name="Picture 6" descr="C:\Users\Administrator\Desktop\Image49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515938"/>
            <a:ext cx="3176588" cy="3711996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508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8024" y="411511"/>
            <a:ext cx="3600401" cy="41044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28" name="Picture 8" descr="C:\Users\Administrator\Desktop\Image50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0031" y="515938"/>
            <a:ext cx="3457745" cy="3855976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682427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4000">
        <p14:prism isContent="1" isInverted="1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1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46050" y="-195263"/>
            <a:ext cx="9437688" cy="55356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253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9239" y="478713"/>
            <a:ext cx="4323759" cy="42256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99" name="Picture 3" descr="C:\Users\Administrator\Desktop\Image16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9735" y="583377"/>
            <a:ext cx="4124273" cy="4004597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532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58987" y="183540"/>
            <a:ext cx="3923928" cy="504405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1" name="Picture 5" descr="C:\Users\Administrator\Desktop\Image17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33413" y="299641"/>
            <a:ext cx="3775075" cy="4811852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4000">
        <p14:prism isContent="1" isInverted="1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1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46050" y="-195263"/>
            <a:ext cx="9437688" cy="55356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355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9" y="123478"/>
            <a:ext cx="3384376" cy="48965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7411" name="Picture 3" descr="C:\Users\Administrator\Desktop\Image24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7" y="226013"/>
            <a:ext cx="3240360" cy="4693059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556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76431" y="42722"/>
            <a:ext cx="3382963" cy="4895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7412" name="Picture 4" descr="C:\Users\Administrator\Desktop\gregory_frank_harris_g1058_evening_light_and_april_moon_wm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0049" y="156813"/>
            <a:ext cx="3242432" cy="4667667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4000">
        <p14:prism isContent="1" isInverted="1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46050" y="-195263"/>
            <a:ext cx="9437688" cy="55356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457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6188" y="130157"/>
            <a:ext cx="4135660" cy="4895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5603" name="Picture 3" descr="C:\Users\Administrator\Desktop\Image37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1026" y="232917"/>
            <a:ext cx="3945984" cy="4630875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580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8024" y="444500"/>
            <a:ext cx="3960440" cy="40714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5605" name="Picture 5" descr="C:\Users\Administrator\Desktop\Image38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57448" y="555526"/>
            <a:ext cx="3803650" cy="38100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523320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4000">
        <p14:prism isContent="1" isInverted="1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46050" y="-195263"/>
            <a:ext cx="9437688" cy="55356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5603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464031"/>
            <a:ext cx="4896543" cy="41239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8675" name="Picture 3" descr="C:\Users\Administrator\Desktop\Image41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1175" y="542605"/>
            <a:ext cx="4713734" cy="3914517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604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61037" y="247650"/>
            <a:ext cx="3131443" cy="45563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8677" name="Picture 5" descr="C:\Users\Administrator\Desktop\Image42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26001" y="341009"/>
            <a:ext cx="2994471" cy="4322762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446314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4000">
        <p14:prism isContent="1" isInverted="1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46050" y="-195263"/>
            <a:ext cx="9437688" cy="55356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66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247650"/>
            <a:ext cx="3816424" cy="448751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1748" name="Picture 4" descr="C:\Users\Administrator\Desktop\Image44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7322" y="327644"/>
            <a:ext cx="3656606" cy="4327522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6628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6136" y="124618"/>
            <a:ext cx="3118826" cy="47513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1749" name="Picture 5" descr="C:\Users\Administrator\Desktop\Image45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6962" y="232568"/>
            <a:ext cx="2953510" cy="4535488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633595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4000">
        <p14:prism isContent="1" isInverted="1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46050" y="-195263"/>
            <a:ext cx="9437688" cy="55356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765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827" y="186458"/>
            <a:ext cx="3382963" cy="454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2771" name="Picture 3" descr="C:\Users\Administrator\Desktop\Image46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3676" y="268796"/>
            <a:ext cx="3243263" cy="4391186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7652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7760" y="247650"/>
            <a:ext cx="3450704" cy="4412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2772" name="Picture 4" descr="C:\Users\Administrator\Desktop\gregory_frank_harris_g1075_the_poppy_field_wm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73993" y="370626"/>
            <a:ext cx="3298237" cy="4176464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107694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4000">
        <p14:prism isContent="1" isInverted="1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46050" y="-195263"/>
            <a:ext cx="9437688" cy="55356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867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103267"/>
            <a:ext cx="3168352" cy="47209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7890" name="Picture 2" descr="C:\Users\Administrator\Desktop\gregory_frank_harris_g1089_in_the_light_of_summer_wm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195486"/>
            <a:ext cx="3043238" cy="4536504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8676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8104" y="90983"/>
            <a:ext cx="2290048" cy="48570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7892" name="Picture 4" descr="C:\Users\Administrator\Desktop\Image53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72427" y="195486"/>
            <a:ext cx="2167925" cy="4648934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777533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4000">
        <p14:prism isContent="1" isInverted="1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Picture 2" descr="C:\Users\Administrator\Desktop\Bleu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80578"/>
            <a:ext cx="9144000" cy="55240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1746" name="Picture 2" descr="C:\Users\Administrator\Desktop\2015-2016 7 -photos lulu\Image62 (2)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3888" y="1707654"/>
            <a:ext cx="1792535" cy="17316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452948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4000">
        <p14:prism isContent="1" isInverted="1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hème25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Thème25</Template>
  <TotalTime>422</TotalTime>
  <Words>171</Words>
  <Application>Microsoft Office PowerPoint</Application>
  <PresentationFormat>Affichage à l'écran (16:9)</PresentationFormat>
  <Paragraphs>14</Paragraphs>
  <Slides>31</Slides>
  <Notes>1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31</vt:i4>
      </vt:variant>
    </vt:vector>
  </HeadingPairs>
  <TitlesOfParts>
    <vt:vector size="32" baseType="lpstr">
      <vt:lpstr>Thème25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Lucienne</dc:creator>
  <cp:lastModifiedBy>Windows User</cp:lastModifiedBy>
  <cp:revision>24</cp:revision>
  <dcterms:created xsi:type="dcterms:W3CDTF">2016-11-27T10:58:02Z</dcterms:created>
  <dcterms:modified xsi:type="dcterms:W3CDTF">2016-11-29T11:53:10Z</dcterms:modified>
</cp:coreProperties>
</file>