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48"/>
  </p:notesMasterIdLst>
  <p:sldIdLst>
    <p:sldId id="368" r:id="rId2"/>
    <p:sldId id="369" r:id="rId3"/>
    <p:sldId id="370" r:id="rId4"/>
    <p:sldId id="371" r:id="rId5"/>
    <p:sldId id="372" r:id="rId6"/>
    <p:sldId id="373" r:id="rId7"/>
    <p:sldId id="374" r:id="rId8"/>
    <p:sldId id="375" r:id="rId9"/>
    <p:sldId id="376" r:id="rId10"/>
    <p:sldId id="377" r:id="rId11"/>
    <p:sldId id="378" r:id="rId12"/>
    <p:sldId id="379" r:id="rId13"/>
    <p:sldId id="380" r:id="rId14"/>
    <p:sldId id="381" r:id="rId15"/>
    <p:sldId id="382" r:id="rId16"/>
    <p:sldId id="383" r:id="rId17"/>
    <p:sldId id="384" r:id="rId18"/>
    <p:sldId id="385" r:id="rId19"/>
    <p:sldId id="386" r:id="rId20"/>
    <p:sldId id="387" r:id="rId21"/>
    <p:sldId id="388" r:id="rId22"/>
    <p:sldId id="389" r:id="rId23"/>
    <p:sldId id="390" r:id="rId24"/>
    <p:sldId id="391" r:id="rId25"/>
    <p:sldId id="392" r:id="rId26"/>
    <p:sldId id="393" r:id="rId27"/>
    <p:sldId id="394" r:id="rId28"/>
    <p:sldId id="395" r:id="rId29"/>
    <p:sldId id="396" r:id="rId30"/>
    <p:sldId id="397" r:id="rId31"/>
    <p:sldId id="398" r:id="rId32"/>
    <p:sldId id="399" r:id="rId33"/>
    <p:sldId id="400" r:id="rId34"/>
    <p:sldId id="401" r:id="rId35"/>
    <p:sldId id="402" r:id="rId36"/>
    <p:sldId id="403" r:id="rId37"/>
    <p:sldId id="404" r:id="rId38"/>
    <p:sldId id="405" r:id="rId39"/>
    <p:sldId id="406" r:id="rId40"/>
    <p:sldId id="407" r:id="rId41"/>
    <p:sldId id="408" r:id="rId42"/>
    <p:sldId id="409" r:id="rId43"/>
    <p:sldId id="410" r:id="rId44"/>
    <p:sldId id="411" r:id="rId45"/>
    <p:sldId id="412" r:id="rId46"/>
    <p:sldId id="413" r:id="rId47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686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1B479-8310-49AA-89BA-1ED01DF21C6D}" type="datetimeFigureOut">
              <a:rPr lang="it-IT" smtClean="0"/>
              <a:t>25/03/2017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61C15F-3F2F-455F-8517-A94AE21621D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7320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129B0A8-8C8D-4DBB-99D6-DCBEE0C0BCF8}" type="slidenum">
              <a:rPr lang="it-IT" altLang="it-IT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729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1CF6D-B953-4D0B-BF4F-274F8901047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58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500FE-97C1-41FF-B6CF-0A470D2D91D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73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4B673-ECE2-452F-98CB-DFF62B3D469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6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32C8E-8826-416F-871B-B3333D03EB3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40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7E75F-36BE-445C-92DC-7FFEB8CB6BC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11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D4A37-D9CE-4F70-BFCA-1F636E11514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78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E5CAA-2F26-4F75-90C6-DE0C9ED05106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88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311C6-5A1B-4D77-9FA6-35F66F9B735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05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B2619-67E4-42CA-90D5-4F8C76F4807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29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9AC20-4C7E-460B-A20D-ABA454AF10F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56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AB0CC-81B3-4B89-93A6-74432BA2BA76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43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56C3F-9C4E-4BEF-AED8-EF9F617E65E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1830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emf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png"/><Relationship Id="rId9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image" Target="../media/image7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gif"/><Relationship Id="rId3" Type="http://schemas.openxmlformats.org/officeDocument/2006/relationships/image" Target="../media/image71.png"/><Relationship Id="rId7" Type="http://schemas.openxmlformats.org/officeDocument/2006/relationships/image" Target="../media/image7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jpeg"/><Relationship Id="rId10" Type="http://schemas.openxmlformats.org/officeDocument/2006/relationships/image" Target="../media/image78.gif"/><Relationship Id="rId4" Type="http://schemas.openxmlformats.org/officeDocument/2006/relationships/image" Target="../media/image72.png"/><Relationship Id="rId9" Type="http://schemas.openxmlformats.org/officeDocument/2006/relationships/image" Target="../media/image7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468313" y="6092825"/>
            <a:ext cx="2159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fld id="{425B94F0-E101-42ED-BC25-1AB80B159183}" type="datetime8">
              <a:rPr lang="es-ES" altLang="it-IT" sz="1800" b="1">
                <a:solidFill>
                  <a:srgbClr val="FFFFFF"/>
                </a:solidFill>
                <a:latin typeface="Arial" charset="0"/>
              </a:rPr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t>25/03/2017 21:23</a:t>
            </a:fld>
            <a:endParaRPr lang="es-ES" altLang="it-IT" sz="1800" b="1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1026" name="Picture 2" descr="F:\-  0 GIF 21 LUGLIO  2015\slide_image071-6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Su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3" y="-603448"/>
            <a:ext cx="2608545" cy="2482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G:\CARLA dati  NOVEMBRE  2016\CARLA Carla Acer 16-6-2014\- 0A New Pc-ACER 2 febbraio 2013\- 00 1 GIUGNO\- ARRIVAL + GIF 21 Giugno\- 0 cartelle  2012-2015 - 1 maggio\SOLE - STELLE - LUNA\68f74e0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314" y="0"/>
            <a:ext cx="1726044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hthoekige driehoek 8"/>
          <p:cNvSpPr/>
          <p:nvPr/>
        </p:nvSpPr>
        <p:spPr>
          <a:xfrm flipH="1">
            <a:off x="4672043" y="3450817"/>
            <a:ext cx="4571999" cy="3436438"/>
          </a:xfrm>
          <a:prstGeom prst="rtTriangle">
            <a:avLst/>
          </a:prstGeom>
          <a:solidFill>
            <a:sysClr val="window" lastClr="FFFFFF">
              <a:alpha val="60000"/>
            </a:sys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Franklin Gothic Book"/>
              <a:cs typeface="Arial"/>
            </a:endParaRPr>
          </a:p>
        </p:txBody>
      </p:sp>
      <p:sp>
        <p:nvSpPr>
          <p:cNvPr id="18" name="Rechthoekige driehoek 7"/>
          <p:cNvSpPr/>
          <p:nvPr/>
        </p:nvSpPr>
        <p:spPr>
          <a:xfrm>
            <a:off x="0" y="3300164"/>
            <a:ext cx="4586605" cy="3645024"/>
          </a:xfrm>
          <a:prstGeom prst="rtTriangle">
            <a:avLst/>
          </a:prstGeom>
          <a:solidFill>
            <a:sysClr val="window" lastClr="FFFFFF">
              <a:alpha val="60000"/>
            </a:sys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Franklin Gothic Book"/>
              <a:cs typeface="Arial"/>
            </a:endParaRPr>
          </a:p>
        </p:txBody>
      </p:sp>
      <p:sp>
        <p:nvSpPr>
          <p:cNvPr id="19" name="Rechthoekige driehoek 5"/>
          <p:cNvSpPr/>
          <p:nvPr/>
        </p:nvSpPr>
        <p:spPr>
          <a:xfrm flipV="1">
            <a:off x="36" y="0"/>
            <a:ext cx="4571999" cy="3429000"/>
          </a:xfrm>
          <a:prstGeom prst="rtTriangle">
            <a:avLst/>
          </a:prstGeom>
          <a:solidFill>
            <a:sysClr val="window" lastClr="FFFFFF">
              <a:alpha val="60000"/>
            </a:sys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Franklin Gothic Book"/>
              <a:cs typeface="Arial"/>
            </a:endParaRPr>
          </a:p>
        </p:txBody>
      </p:sp>
      <p:pic>
        <p:nvPicPr>
          <p:cNvPr id="44035" name="Picture 3" descr="F:\- musica simboli\014cb58c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32868">
            <a:off x="5963317" y="4993073"/>
            <a:ext cx="3136473" cy="111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43579"/>
            <a:ext cx="3550082" cy="807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7" name="Picture 33" descr="F:\-                      PRIMAVERA\646290qmBVKXJN2jVcl--80--XA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282746"/>
            <a:ext cx="1176792" cy="117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F:\-                      PRIMAVERA\101b6a27150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55994">
            <a:off x="5529142" y="4356457"/>
            <a:ext cx="1742055" cy="119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3" descr="F:\-                      PRIMAVERA\646290qmBVKXJN2jVcl--80--XA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917" y="3777770"/>
            <a:ext cx="1176792" cy="117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F:\-                      PRIMAVERA\03f0b527-300---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400" y="590641"/>
            <a:ext cx="1984924" cy="3253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Su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-1639888"/>
            <a:ext cx="5257305" cy="500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hthoekige driehoek 6"/>
          <p:cNvSpPr/>
          <p:nvPr/>
        </p:nvSpPr>
        <p:spPr>
          <a:xfrm flipH="1" flipV="1">
            <a:off x="4554220" y="-14288"/>
            <a:ext cx="4661924" cy="3575218"/>
          </a:xfrm>
          <a:prstGeom prst="rtTriangle">
            <a:avLst/>
          </a:prstGeom>
          <a:solidFill>
            <a:sysClr val="window" lastClr="FFFFFF">
              <a:alpha val="60000"/>
            </a:sys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Franklin Gothic Book"/>
              <a:cs typeface="Arial"/>
            </a:endParaRPr>
          </a:p>
        </p:txBody>
      </p:sp>
      <p:sp>
        <p:nvSpPr>
          <p:cNvPr id="24" name="Rettangolo 23"/>
          <p:cNvSpPr/>
          <p:nvPr/>
        </p:nvSpPr>
        <p:spPr>
          <a:xfrm>
            <a:off x="2884523" y="-5521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4000" b="1" dirty="0">
                <a:solidFill>
                  <a:srgbClr val="FF3300"/>
                </a:solidFill>
                <a:latin typeface="Freestyle Script" pitchFamily="66" charset="0"/>
              </a:rPr>
              <a:t>21 Mars </a:t>
            </a:r>
            <a:r>
              <a:rPr lang="it-IT" sz="4000" b="1" dirty="0" smtClean="0">
                <a:solidFill>
                  <a:srgbClr val="FF3300"/>
                </a:solidFill>
                <a:latin typeface="Freestyle Script" pitchFamily="66" charset="0"/>
              </a:rPr>
              <a:t>2017</a:t>
            </a:r>
            <a:endParaRPr lang="it-IT" sz="4000" b="1" dirty="0">
              <a:solidFill>
                <a:srgbClr val="FF3300"/>
              </a:solidFill>
              <a:latin typeface="Freestyle Script" pitchFamily="66" charset="0"/>
            </a:endParaRPr>
          </a:p>
          <a:p>
            <a:pPr algn="ctr">
              <a:defRPr/>
            </a:pPr>
            <a:r>
              <a:rPr lang="it-IT" sz="3200" b="1" dirty="0">
                <a:solidFill>
                  <a:srgbClr val="FF3300"/>
                </a:solidFill>
                <a:latin typeface="Freestyle Script" pitchFamily="66" charset="0"/>
              </a:rPr>
              <a:t>Promenade de </a:t>
            </a:r>
            <a:r>
              <a:rPr lang="it-IT" sz="3200" b="1" dirty="0" err="1" smtClean="0">
                <a:solidFill>
                  <a:srgbClr val="FF3300"/>
                </a:solidFill>
                <a:latin typeface="Freestyle Script" pitchFamily="66" charset="0"/>
              </a:rPr>
              <a:t>Printemps</a:t>
            </a:r>
            <a:endParaRPr lang="it-IT" sz="3200" b="1" dirty="0">
              <a:solidFill>
                <a:srgbClr val="FF3300"/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13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0000">
        <p:pull dir="lu"/>
        <p:sndAc>
          <p:stSnd loop="1">
            <p:snd r:embed="rId3" name="Bosco viennese - A. Rieu 28p 4.52.wav"/>
          </p:stSnd>
        </p:sndAc>
      </p:transition>
    </mc:Choice>
    <mc:Fallback>
      <p:transition spd="slow" advClick="0" advTm="10000">
        <p:pull dir="lu"/>
        <p:sndAc>
          <p:stSnd loop="1">
            <p:snd r:embed="rId3" name="Bosco viennese - A. Rieu 28p 4.5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30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1  IDEE DA USARE\-      prima  pagina\dbe08a7f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84" y="0"/>
            <a:ext cx="9145960" cy="685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F:\-                      PRIMAVERA\ScreenShot0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06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F:\-                      PRIMAVERA\0829ac38-1---Copia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797152"/>
            <a:ext cx="285750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74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79191E-6 L 0.22952 0.07352 " pathEditMode="relative" rAng="0" ptsTypes="AA">
                                      <p:cBhvr>
                                        <p:cTn id="6" dur="52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76" y="3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G:\CARLA dati  NOVEMBRE  2016\CARLA Carla Acer 16-6-2014\0 - DA FARE F\FIORI (vedi PAESAGGI)\FIORI vari\DSCN2045-lcs010-cloCR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9561"/>
            <a:ext cx="8208144" cy="596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02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 dir="lu"/>
      </p:transition>
    </mc:Choice>
    <mc:Fallback xmlns="">
      <p:transition spd="slow" advClick="0" advTm="6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                    PRIMAVERA\DA dividere mie foto\DSCN1940-l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1476"/>
            <a:ext cx="8208143" cy="610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08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-                      PRIMAVERA\DA dividere mie foto\P3174305-lcs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352928" cy="598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37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ull dir="lu"/>
      </p:transition>
    </mc:Choice>
    <mc:Fallback xmlns="">
      <p:transition spd="slow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-                      PRIMAVERA\DA dividere mie foto\P6100762-lc020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5884"/>
            <a:ext cx="8186733" cy="6077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48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-                      PRIMAVERA\5c24e00e-6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584"/>
            <a:ext cx="9144000" cy="688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G:\CARLA dati  NOVEMBRE  2016\CARLA Carla Acer 16-6-2014\- 0A New Pc-ACER 2 febbraio 2013\- 00 1 GIUGNO\- ARRIVAL + GIF 21 Giugno\- 0 cartelle  2012-2015 - 1 maggio\FIORI da dividere\petali cadenti\petal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76672"/>
            <a:ext cx="6102678" cy="4381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G:\CARLA dati  NOVEMBRE  2016\CARLA Carla Acer 16-6-2014\- 0A New Pc-ACER 2 febbraio 2013\- 00 1 GIUGNO\- ARRIVAL + GIF 21 Giugno\- 0 cartelle  2012-2015 - 1 maggio\FIORI da dividere\Rose\11rose0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68960"/>
            <a:ext cx="1610151" cy="279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:\-                      PRIMAVERA\arrosoir-et-oiseau1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918394"/>
            <a:ext cx="2056380" cy="148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-                      PRIMAVERA\DA dividere mie foto\P5070056-cs010le-nero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09" y="476672"/>
            <a:ext cx="7968886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847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pull dir="lu"/>
      </p:transition>
    </mc:Choice>
    <mc:Fallback xmlns="">
      <p:transition spd="slow" advTm="6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-                      PRIMAVERA\DA dividere mie foto\P5205964-l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40" y="406737"/>
            <a:ext cx="8183916" cy="597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13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F:\-                      PRIMAVERA\5c24e00e-6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4" descr="F:\-                      PRIMAVERA\7c2a0a69-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260" y="3834089"/>
            <a:ext cx="1656184" cy="144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4" name="Picture 6" descr="F:\-                      PRIMAVERA\31647a5d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60848"/>
            <a:ext cx="1150727" cy="379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F:\-  1  IDEE DA USARE\-  UCCELLI\oiseaux-anim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34" y="4479256"/>
            <a:ext cx="3020628" cy="237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 descr="F:\-  1  IDEE DA USARE\-  UCCELLI\oiseau-couleur-petit-GIF-T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16832"/>
            <a:ext cx="1374453" cy="161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F:\-                      PRIMAVERA\3ef7093---100--f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219" y="4177815"/>
            <a:ext cx="1473041" cy="122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F:\-                      PRIMAVERA\04131cda--200----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699" y="1399789"/>
            <a:ext cx="2789814" cy="136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:\-                      PRIMAVERA\DA dividere mie foto\P5131672-lcfs-12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16" y="404665"/>
            <a:ext cx="8124732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63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-                      PRIMAVERA\DA dividere mie foto\P4041076-lcfs-SH020-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84" y="404665"/>
            <a:ext cx="8136564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-                      PRIMAVERA\DA dividere mie foto\P5205947-csl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10" y="428441"/>
            <a:ext cx="8101338" cy="5953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205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:\-                      PRIMAVERA\DA dividere mie foto\P8152783-cs10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1" y="404665"/>
            <a:ext cx="8136137" cy="595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8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ull dir="lu"/>
      </p:transition>
    </mc:Choice>
    <mc:Fallback xmlns="">
      <p:transition spd="slow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:\-                      PRIMAVERA\DA dividere mie foto\P8090216 cso sm 10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39" y="416745"/>
            <a:ext cx="8111909" cy="596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98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-                      PRIMAVERA\DA dividere mie foto\P6122204-lcsm2-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" y="404665"/>
            <a:ext cx="8208143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40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-                      PRIMAVERA\P7262941-l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" y="404665"/>
            <a:ext cx="8136135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49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-                      PRIMAVERA\DA dividere mie foto\P6045154-lc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" y="428441"/>
            <a:ext cx="8136136" cy="5953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89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ull dir="lu"/>
      </p:transition>
    </mc:Choice>
    <mc:Fallback xmlns="">
      <p:transition spd="slow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-                      PRIMAVERA\P7193332-cs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46" y="404665"/>
            <a:ext cx="8201810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24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-                      PRIMAVERA\P5071331-lcf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" y="440139"/>
            <a:ext cx="8136136" cy="5941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12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:\-                      PRIMAVERA\DA dividere mie foto\P8201033-lcs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62" y="404665"/>
            <a:ext cx="8198993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640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:\-                      PRIMAVERA\DA dividere mie foto\P8201046-c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66" y="373765"/>
            <a:ext cx="8254798" cy="600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94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:\-                      PRIMAVERA\DA dividere mie foto\P8201053-l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40" y="418999"/>
            <a:ext cx="8111908" cy="596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70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:\-                      PRIMAVERA\DA dividere mie foto\PA282017-lcsle015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28" y="440883"/>
            <a:ext cx="8204628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64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G:\CARLA dati  NOVEMBRE  2016\CARLA Carla Acer 16-6-2014\0 - DA FARE F\Farfalle e insetti\Farfalle\P7077039-c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60" y="430695"/>
            <a:ext cx="8115288" cy="595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748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 descr="P6070217-lcsle"/>
          <p:cNvSpPr>
            <a:spLocks noChangeArrowheads="1"/>
          </p:cNvSpPr>
          <p:nvPr/>
        </p:nvSpPr>
        <p:spPr bwMode="auto">
          <a:xfrm>
            <a:off x="472392" y="435767"/>
            <a:ext cx="8132056" cy="594599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3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G:\CARLA dati  NOVEMBRE  2016\CARLA Carla Acer 16-6-2014\0 - DA FARE F\Farfalle e insetti\Farfalle\P7277724-c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10" y="417871"/>
            <a:ext cx="8173346" cy="596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21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CARLA dati  NOVEMBRE  2016\CARLA Carla Acer 16-6-2014\0 - DA FARE F\Farfalle e insetti\Insetti\P6170911-l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5"/>
            <a:ext cx="8136904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900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-                      PRIMAVERA\5c24e00e-6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578" y="24904"/>
            <a:ext cx="9226578" cy="683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G:\CARLA dati  NOVEMBRE  2016\CARLA Carla Acer 16-6-2014\- 0A New Pc-ACER 2 febbraio 2013\- 00 1 GIUGNO\- ARRIVAL + GIF 21 Giugno\- 0 cartelle  2012-2015 - 1 maggio\INSETTI\libellula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64379">
            <a:off x="8075357" y="-196435"/>
            <a:ext cx="3676650" cy="367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G:\CARLA dati  NOVEMBRE  2016\CARLA Carla Acer 16-6-2014\- 0A New Pc-ACER 2 febbraio 2013\- 00 1 GIUGNO\- ARRIVAL + GIF 21 Giugno\- 0 cartelle  2012-2015 - 1 maggio\INSETTI\libellule 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980728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G:\CARLA dati  NOVEMBRE  2016\CARLA Carla Acer 16-6-2014\0 - DA FARE F\Farfalle e insetti\Insetti\P7077081-cs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94" y="508755"/>
            <a:ext cx="8181662" cy="587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85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 dir="lu"/>
      </p:transition>
    </mc:Choice>
    <mc:Fallback xmlns="">
      <p:transition spd="slow" advClick="0" advTm="7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39306E-6 L -0.34445 0.37757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22" y="188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:\-                      PRIMAVERA\DA dividere mie foto\P6286402-lcs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52" y="377145"/>
            <a:ext cx="8197303" cy="600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14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G:\CARLA dati  NOVEMBRE  2016\CARLA Carla Acer 16-6-2014\0 - DA FARE F\FIORI (vedi PAESAGGI)\Crocus\P3150911-l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74" y="404665"/>
            <a:ext cx="8172782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40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1067-cs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730" y="404665"/>
            <a:ext cx="8176726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59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G:\CARLA dati  NOVEMBRE  2016\CARLA Carla Acer 16-6-2014\0 - DA FARE F\FIORI (vedi PAESAGGI)\FIORI vari\P4104923-c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" y="384899"/>
            <a:ext cx="8208144" cy="599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tangolo 3"/>
          <p:cNvSpPr/>
          <p:nvPr/>
        </p:nvSpPr>
        <p:spPr>
          <a:xfrm>
            <a:off x="1655676" y="908720"/>
            <a:ext cx="58326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800" b="1" spc="50" dirty="0">
                <a:ln w="12700" cmpd="sng">
                  <a:solidFill>
                    <a:srgbClr val="F79646">
                      <a:satMod val="120000"/>
                      <a:shade val="80000"/>
                    </a:srgbClr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Lucida Handwriting" panose="03010101010101010101" pitchFamily="66" charset="0"/>
                <a:cs typeface="Arial" pitchFamily="34" charset="0"/>
              </a:rPr>
              <a:t>La  nature  se  </a:t>
            </a:r>
            <a:r>
              <a:rPr lang="it-IT" sz="2800" b="1" spc="50" dirty="0" err="1">
                <a:ln w="12700" cmpd="sng">
                  <a:solidFill>
                    <a:srgbClr val="F79646">
                      <a:satMod val="120000"/>
                      <a:shade val="80000"/>
                    </a:srgbClr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Lucida Handwriting" panose="03010101010101010101" pitchFamily="66" charset="0"/>
                <a:cs typeface="Arial" pitchFamily="34" charset="0"/>
              </a:rPr>
              <a:t>reveille</a:t>
            </a:r>
            <a:endParaRPr lang="ro-RO" sz="2800" b="1" spc="50" dirty="0">
              <a:ln w="12700" cmpd="sng">
                <a:solidFill>
                  <a:srgbClr val="F79646">
                    <a:satMod val="120000"/>
                    <a:shade val="80000"/>
                  </a:srgbClr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Lucida Handwriting" panose="03010101010101010101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81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G:\CARLA dati  NOVEMBRE  2016\CARLA Carla Acer 16-6-2014\0 - DA FARE F\FIORI (vedi PAESAGGI)\FIORI vari\P7267513-l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62" y="404665"/>
            <a:ext cx="8198993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41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G:\CARLA dati  NOVEMBRE  2016\CARLA Carla Acer 16-6-2014\0 - DA FARE F\FIORI (vedi PAESAGGI)\FIORI vari\DSCN2041-lcs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23" y="395865"/>
            <a:ext cx="8064128" cy="593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65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:\CARLA dati  NOVEMBRE  2016\CARLA Carla Acer 16-6-2014\0 - DA FARE F\FIORI (vedi PAESAGGI)\FIORI vari\P3150856-cs2-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" y="404665"/>
            <a:ext cx="8136135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065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lu"/>
      </p:transition>
    </mc:Choice>
    <mc:Fallback xmlns="">
      <p:transition spd="slow" advClick="0" advTm="4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-                      PRIMAVERA\DA dividere mie foto\P8043696-cfsl015-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" y="418435"/>
            <a:ext cx="8136135" cy="5963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03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G:\CARLA dati  NOVEMBRE  2016\CARLA Carla Acer 16-6-2014\0 - DA FARE F\FIORI (vedi PAESAGGI)\FIORI vari\P3150889-c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52" y="404664"/>
            <a:ext cx="8125296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3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:\CARLA dati  NOVEMBRE  2016\CARLA Carla Acer 16-6-2014\0 - DA FARE F\FIORI (vedi PAESAGGI)\FIORI vari\P3266697-lcSH020-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79" y="414491"/>
            <a:ext cx="8196177" cy="596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41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G:\CARLA dati  NOVEMBRE  2016\CARLA Carla Acer 16-6-2014\0 - DA FARE F\FIORI (vedi PAESAGGI)\FIORI vari\P3274916-lcSH030-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665"/>
            <a:ext cx="7969456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23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G:\CARLA dati  NOVEMBRE  2016\CARLA Carla Acer 16-6-2014\0 - DA FARE F\FIORI (vedi PAESAGGI)\FIORI vari\P5195773-lcs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" y="372639"/>
            <a:ext cx="8136136" cy="6009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58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G:\CARLA dati  NOVEMBRE  2016\CARLA Carla Acer 16-6-2014\0 - DA FARE F\FIORI (vedi PAESAGGI)\FIORI vari\P7056902-lcs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05" y="404664"/>
            <a:ext cx="7969458" cy="5977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66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G:\CARLA dati  NOVEMBRE  2016\CARLA Carla Acer 16-6-2014\0 - DA FARE F\FIORI (vedi PAESAGGI)\FIORI vari\PA236063-c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06" y="404664"/>
            <a:ext cx="8157142" cy="597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26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G:\CARLA dati  NOVEMBRE  2016\CARLA Carla Acer 16-6-2014\0 - DA FARE F\FIORI (vedi PAESAGGI)\Flowers and fruit\P4086726-clsc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8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46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G:\CARLA dati  NOVEMBRE  2016\CARLA Carla Acer 16-6-2014\0 - DA FARE F\FIORI (vedi PAESAGGI)\Rose\DSCN2152-cl010-c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10" y="404665"/>
            <a:ext cx="8173345" cy="59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2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F:\-                      PRIMAVERA\5c24e00e-6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1" y="0"/>
            <a:ext cx="9115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-  1  IDEE DA USARE\-      prima  pagina\6eda301a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792650"/>
            <a:ext cx="1013318" cy="75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F:\-                      PRIMAVERA\c8367e3e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101" y="1412776"/>
            <a:ext cx="5281408" cy="276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F:\-                      PRIMAVERA\582525duofilles--2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63" y="3429000"/>
            <a:ext cx="2045675" cy="293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F:\-                      PRIMAVERA\dfdf_16-bb-1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405" y="2672281"/>
            <a:ext cx="1872208" cy="249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:\-                      PRIMAVERA\DA dividere mie foto\P6100783-lc015l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17"/>
            <a:ext cx="9262203" cy="712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35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 dir="lu"/>
      </p:transition>
    </mc:Choice>
    <mc:Fallback xmlns="">
      <p:transition spd="slow" advClick="0" advTm="5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-                      PRIMAVERA\5c24e00e-6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1" y="27721"/>
            <a:ext cx="90650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                    PRIMAVERA\ceacd63b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8820" y="424069"/>
            <a:ext cx="212407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1064"/>
          <p:cNvSpPr txBox="1">
            <a:spLocks noChangeArrowheads="1"/>
          </p:cNvSpPr>
          <p:nvPr/>
        </p:nvSpPr>
        <p:spPr bwMode="auto">
          <a:xfrm>
            <a:off x="3704476" y="4581128"/>
            <a:ext cx="1804218" cy="399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220" tIns="45613" rIns="91220" bIns="45613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it-IT" altLang="it-IT" sz="2000" dirty="0" smtClean="0">
                <a:solidFill>
                  <a:srgbClr val="FFFF00"/>
                </a:solidFill>
                <a:latin typeface="Rage Italic" pitchFamily="66" charset="0"/>
              </a:rPr>
              <a:t>(</a:t>
            </a:r>
            <a:r>
              <a:rPr lang="it-IT" altLang="it-IT" sz="2000" dirty="0" err="1" smtClean="0">
                <a:solidFill>
                  <a:srgbClr val="FFFF00"/>
                </a:solidFill>
                <a:latin typeface="Rage Italic" pitchFamily="66" charset="0"/>
              </a:rPr>
              <a:t>photos</a:t>
            </a:r>
            <a:r>
              <a:rPr lang="it-IT" altLang="it-IT" sz="2000" dirty="0" smtClean="0">
                <a:solidFill>
                  <a:srgbClr val="FFFF00"/>
                </a:solidFill>
                <a:latin typeface="Rage Italic" pitchFamily="66" charset="0"/>
              </a:rPr>
              <a:t> 2008)</a:t>
            </a:r>
            <a:endParaRPr lang="it-IT" altLang="it-IT" sz="2000" dirty="0">
              <a:solidFill>
                <a:srgbClr val="FFFF00"/>
              </a:solidFill>
              <a:latin typeface="Rage Italic" pitchFamily="66" charset="0"/>
            </a:endParaRPr>
          </a:p>
        </p:txBody>
      </p:sp>
      <p:pic>
        <p:nvPicPr>
          <p:cNvPr id="16" name="Picture 3" descr="F:\-                      PRIMAVERA\uyuy-350-i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566" y="2397862"/>
            <a:ext cx="4169156" cy="4169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F:\-                      PRIMAVERA\DA dividere mie foto\P8092547-lcs0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2258" cy="688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F:\-                      PRIMAVERA\ab2612cd_1-300-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001" y="3169276"/>
            <a:ext cx="3537782" cy="201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400820" y="5963670"/>
            <a:ext cx="3955155" cy="384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220" tIns="45613" rIns="91220" bIns="45613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9163">
              <a:spcBef>
                <a:spcPct val="50000"/>
              </a:spcBef>
            </a:pPr>
            <a:r>
              <a:rPr lang="it-IT" altLang="it-IT" sz="1900" b="1" dirty="0" err="1">
                <a:solidFill>
                  <a:prstClr val="white"/>
                </a:solidFill>
                <a:latin typeface="Monotype Corsiva" pitchFamily="66" charset="0"/>
              </a:rPr>
              <a:t>Musique</a:t>
            </a:r>
            <a:r>
              <a:rPr lang="it-IT" altLang="it-IT" sz="1900" b="1" dirty="0">
                <a:solidFill>
                  <a:prstClr val="white"/>
                </a:solidFill>
                <a:latin typeface="Monotype Corsiva" pitchFamily="66" charset="0"/>
              </a:rPr>
              <a:t>:  </a:t>
            </a:r>
            <a:r>
              <a:rPr lang="it-IT" altLang="it-IT" sz="1900" b="1" dirty="0" smtClean="0">
                <a:solidFill>
                  <a:prstClr val="white"/>
                </a:solidFill>
                <a:latin typeface="Monotype Corsiva" pitchFamily="66" charset="0"/>
              </a:rPr>
              <a:t>  Bosco viennese – A.  </a:t>
            </a:r>
            <a:r>
              <a:rPr lang="it-IT" altLang="it-IT" sz="1900" b="1" dirty="0" err="1" smtClean="0">
                <a:solidFill>
                  <a:prstClr val="white"/>
                </a:solidFill>
                <a:latin typeface="Monotype Corsiva" pitchFamily="66" charset="0"/>
              </a:rPr>
              <a:t>Rieu</a:t>
            </a:r>
            <a:endParaRPr lang="it-IT" altLang="it-IT" sz="19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22" name="Picture 3" descr="F:\-  0 GIF 21 LUGLIO  2015\Charlotte-grey-200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4A4A4A"/>
              </a:clrFrom>
              <a:clrTo>
                <a:srgbClr val="4A4A4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7869" y="3985205"/>
            <a:ext cx="15430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382" y="5509205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8229395" y="5868851"/>
            <a:ext cx="743131" cy="489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8" descr="cinema_03"/>
          <p:cNvPicPr>
            <a:picLocks noChangeAspect="1" noChangeArrowheads="1" noCrop="1"/>
          </p:cNvPicPr>
          <p:nvPr/>
        </p:nvPicPr>
        <p:blipFill>
          <a:blip r:embed="rId10">
            <a:clrChange>
              <a:clrFrom>
                <a:srgbClr val="4A4A4A"/>
              </a:clrFrom>
              <a:clrTo>
                <a:srgbClr val="4A4A4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147" y="4981021"/>
            <a:ext cx="525463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718052" y="6356562"/>
            <a:ext cx="1943100" cy="32294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lIns="91220" tIns="45613" rIns="91220" bIns="45613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</p:spTree>
    <p:extLst>
      <p:ext uri="{BB962C8B-B14F-4D97-AF65-F5344CB8AC3E}">
        <p14:creationId xmlns:p14="http://schemas.microsoft.com/office/powerpoint/2010/main" val="231413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 dir="lu"/>
      </p:transition>
    </mc:Choice>
    <mc:Fallback xmlns="">
      <p:transition spd="slow" advClick="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6" grpId="0"/>
    </p:bld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1916</TotalTime>
  <Words>29</Words>
  <Application>Microsoft Office PowerPoint</Application>
  <PresentationFormat>Presentazione su schermo (4:3)</PresentationFormat>
  <Paragraphs>8</Paragraphs>
  <Slides>46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46</vt:i4>
      </vt:variant>
    </vt:vector>
  </HeadingPairs>
  <TitlesOfParts>
    <vt:vector size="47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 Mars 2017 - Premiers rayons de soleil   by Charlotte</dc:title>
  <dc:creator>Charlotte</dc:creator>
  <cp:lastModifiedBy>Carla</cp:lastModifiedBy>
  <cp:revision>162</cp:revision>
  <dcterms:created xsi:type="dcterms:W3CDTF">2010-03-20T17:45:16Z</dcterms:created>
  <dcterms:modified xsi:type="dcterms:W3CDTF">2017-03-25T20:26:42Z</dcterms:modified>
</cp:coreProperties>
</file>