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47" d="100"/>
          <a:sy n="47" d="100"/>
        </p:scale>
        <p:origin x="29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F9CDC-9CCF-498E-804B-AE1E4E45BE3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E82D4D-4CCD-429A-8176-94292FB34DC4}">
      <dgm:prSet phldrT="[Texte]"/>
      <dgm:spPr/>
      <dgm:t>
        <a:bodyPr/>
        <a:lstStyle/>
        <a:p>
          <a:r>
            <a:rPr lang="fr-FR" b="1" dirty="0"/>
            <a:t>Directeur Général </a:t>
          </a:r>
          <a:r>
            <a:rPr lang="fr-FR" i="1" dirty="0"/>
            <a:t>Mr </a:t>
          </a:r>
          <a:r>
            <a:rPr lang="fr-FR" i="1" dirty="0" err="1"/>
            <a:t>Awappe</a:t>
          </a:r>
          <a:endParaRPr lang="fr-FR" i="1" dirty="0"/>
        </a:p>
      </dgm:t>
    </dgm:pt>
    <dgm:pt modelId="{50B1AB57-4327-45CA-A320-9432C57A03F0}" type="parTrans" cxnId="{A004C7C5-D926-4D8B-B80F-A457A1F730F0}">
      <dgm:prSet/>
      <dgm:spPr/>
      <dgm:t>
        <a:bodyPr/>
        <a:lstStyle/>
        <a:p>
          <a:endParaRPr lang="fr-FR"/>
        </a:p>
      </dgm:t>
    </dgm:pt>
    <dgm:pt modelId="{AFE8A211-BCBD-498F-88EA-5CA3160B50BE}" type="sibTrans" cxnId="{A004C7C5-D926-4D8B-B80F-A457A1F730F0}">
      <dgm:prSet/>
      <dgm:spPr/>
      <dgm:t>
        <a:bodyPr/>
        <a:lstStyle/>
        <a:p>
          <a:endParaRPr lang="fr-FR"/>
        </a:p>
      </dgm:t>
    </dgm:pt>
    <dgm:pt modelId="{D02A75AD-CAE7-4B40-BE80-0144CE40F246}" type="asst">
      <dgm:prSet phldrT="[Texte]"/>
      <dgm:spPr/>
      <dgm:t>
        <a:bodyPr/>
        <a:lstStyle/>
        <a:p>
          <a:r>
            <a:rPr lang="fr-FR" b="1" dirty="0"/>
            <a:t>Responsable de Boutique</a:t>
          </a:r>
        </a:p>
      </dgm:t>
    </dgm:pt>
    <dgm:pt modelId="{0E4DAD47-4BE6-48BB-8FF4-C780C3D96061}" type="parTrans" cxnId="{07DF4EAB-6B18-47A4-B173-B2DB1DB7697B}">
      <dgm:prSet/>
      <dgm:spPr/>
      <dgm:t>
        <a:bodyPr/>
        <a:lstStyle/>
        <a:p>
          <a:endParaRPr lang="fr-FR"/>
        </a:p>
      </dgm:t>
    </dgm:pt>
    <dgm:pt modelId="{C285890E-2A35-4684-BB6D-202E368C3865}" type="sibTrans" cxnId="{07DF4EAB-6B18-47A4-B173-B2DB1DB7697B}">
      <dgm:prSet/>
      <dgm:spPr/>
      <dgm:t>
        <a:bodyPr/>
        <a:lstStyle/>
        <a:p>
          <a:endParaRPr lang="fr-FR"/>
        </a:p>
      </dgm:t>
    </dgm:pt>
    <dgm:pt modelId="{41DAEE7F-899D-4879-B5BA-A883B3A19D2E}">
      <dgm:prSet phldrT="[Texte]"/>
      <dgm:spPr/>
      <dgm:t>
        <a:bodyPr/>
        <a:lstStyle/>
        <a:p>
          <a:r>
            <a:rPr lang="fr-FR" dirty="0"/>
            <a:t>Relooker</a:t>
          </a:r>
        </a:p>
      </dgm:t>
    </dgm:pt>
    <dgm:pt modelId="{BCAC9453-545A-4C3A-8901-571637912FE0}" type="parTrans" cxnId="{EC466114-3C12-49FA-B2EC-E17BE4F3AC5E}">
      <dgm:prSet/>
      <dgm:spPr/>
      <dgm:t>
        <a:bodyPr/>
        <a:lstStyle/>
        <a:p>
          <a:endParaRPr lang="fr-FR"/>
        </a:p>
      </dgm:t>
    </dgm:pt>
    <dgm:pt modelId="{B2C63645-A289-46A8-9800-5C0864B6BC71}" type="sibTrans" cxnId="{EC466114-3C12-49FA-B2EC-E17BE4F3AC5E}">
      <dgm:prSet/>
      <dgm:spPr/>
      <dgm:t>
        <a:bodyPr/>
        <a:lstStyle/>
        <a:p>
          <a:endParaRPr lang="fr-FR"/>
        </a:p>
      </dgm:t>
    </dgm:pt>
    <dgm:pt modelId="{2E801129-F112-4956-A1A3-D041F56E587D}">
      <dgm:prSet phldrT="[Texte]"/>
      <dgm:spPr/>
      <dgm:t>
        <a:bodyPr/>
        <a:lstStyle/>
        <a:p>
          <a:r>
            <a:rPr lang="fr-FR" dirty="0"/>
            <a:t>Relooker</a:t>
          </a:r>
        </a:p>
      </dgm:t>
    </dgm:pt>
    <dgm:pt modelId="{3A4A8AED-4063-411A-90B8-9EE42E8F0D15}" type="parTrans" cxnId="{5A04972A-15BB-4E11-9182-A14D8E36D29D}">
      <dgm:prSet/>
      <dgm:spPr/>
      <dgm:t>
        <a:bodyPr/>
        <a:lstStyle/>
        <a:p>
          <a:endParaRPr lang="fr-FR"/>
        </a:p>
      </dgm:t>
    </dgm:pt>
    <dgm:pt modelId="{3735B777-40CE-41C0-8899-78F7A9DDBE03}" type="sibTrans" cxnId="{5A04972A-15BB-4E11-9182-A14D8E36D29D}">
      <dgm:prSet/>
      <dgm:spPr/>
      <dgm:t>
        <a:bodyPr/>
        <a:lstStyle/>
        <a:p>
          <a:endParaRPr lang="fr-FR"/>
        </a:p>
      </dgm:t>
    </dgm:pt>
    <dgm:pt modelId="{7D913ECD-B97F-4EB3-AF33-AAEAEE1B8156}" type="pres">
      <dgm:prSet presAssocID="{EE5F9CDC-9CCF-498E-804B-AE1E4E45BE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E27BAF-09CC-41A6-87E1-A3423DF1B913}" type="pres">
      <dgm:prSet presAssocID="{D5E82D4D-4CCD-429A-8176-94292FB34DC4}" presName="hierRoot1" presStyleCnt="0">
        <dgm:presLayoutVars>
          <dgm:hierBranch val="init"/>
        </dgm:presLayoutVars>
      </dgm:prSet>
      <dgm:spPr/>
    </dgm:pt>
    <dgm:pt modelId="{AC4435CB-5ED5-4EE9-9451-6EDD7ED7CD53}" type="pres">
      <dgm:prSet presAssocID="{D5E82D4D-4CCD-429A-8176-94292FB34DC4}" presName="rootComposite1" presStyleCnt="0"/>
      <dgm:spPr/>
    </dgm:pt>
    <dgm:pt modelId="{5C319273-8A60-47D7-A77D-144321745F83}" type="pres">
      <dgm:prSet presAssocID="{D5E82D4D-4CCD-429A-8176-94292FB34DC4}" presName="rootText1" presStyleLbl="node0" presStyleIdx="0" presStyleCnt="1">
        <dgm:presLayoutVars>
          <dgm:chMax/>
          <dgm:chPref val="3"/>
        </dgm:presLayoutVars>
      </dgm:prSet>
      <dgm:spPr/>
    </dgm:pt>
    <dgm:pt modelId="{42A8D09A-869B-4A51-B253-8DE94ABEE2CD}" type="pres">
      <dgm:prSet presAssocID="{D5E82D4D-4CCD-429A-8176-94292FB34DC4}" presName="titleText1" presStyleLbl="fgAcc0" presStyleIdx="0" presStyleCnt="1">
        <dgm:presLayoutVars>
          <dgm:chMax val="0"/>
          <dgm:chPref val="0"/>
        </dgm:presLayoutVars>
      </dgm:prSet>
      <dgm:spPr/>
    </dgm:pt>
    <dgm:pt modelId="{3475C92F-B87B-46F4-9744-A4AE7C1D314B}" type="pres">
      <dgm:prSet presAssocID="{D5E82D4D-4CCD-429A-8176-94292FB34DC4}" presName="rootConnector1" presStyleLbl="node1" presStyleIdx="0" presStyleCnt="2"/>
      <dgm:spPr/>
    </dgm:pt>
    <dgm:pt modelId="{E25F1DB0-A481-4F35-A508-FCC2592C2056}" type="pres">
      <dgm:prSet presAssocID="{D5E82D4D-4CCD-429A-8176-94292FB34DC4}" presName="hierChild2" presStyleCnt="0"/>
      <dgm:spPr/>
    </dgm:pt>
    <dgm:pt modelId="{048FC90E-2921-46B0-8538-5B74752E8857}" type="pres">
      <dgm:prSet presAssocID="{BCAC9453-545A-4C3A-8901-571637912FE0}" presName="Name37" presStyleLbl="parChTrans1D2" presStyleIdx="0" presStyleCnt="3"/>
      <dgm:spPr/>
    </dgm:pt>
    <dgm:pt modelId="{B90CEDFF-D205-4543-9D1A-C14E0497C0FF}" type="pres">
      <dgm:prSet presAssocID="{41DAEE7F-899D-4879-B5BA-A883B3A19D2E}" presName="hierRoot2" presStyleCnt="0">
        <dgm:presLayoutVars>
          <dgm:hierBranch val="init"/>
        </dgm:presLayoutVars>
      </dgm:prSet>
      <dgm:spPr/>
    </dgm:pt>
    <dgm:pt modelId="{7E9F92CF-8066-4785-93D9-4E9F47B17F3E}" type="pres">
      <dgm:prSet presAssocID="{41DAEE7F-899D-4879-B5BA-A883B3A19D2E}" presName="rootComposite" presStyleCnt="0"/>
      <dgm:spPr/>
    </dgm:pt>
    <dgm:pt modelId="{527A8EDD-75D2-4B30-8C49-8D0CA46FDBBA}" type="pres">
      <dgm:prSet presAssocID="{41DAEE7F-899D-4879-B5BA-A883B3A19D2E}" presName="rootText" presStyleLbl="node1" presStyleIdx="0" presStyleCnt="2">
        <dgm:presLayoutVars>
          <dgm:chMax/>
          <dgm:chPref val="3"/>
        </dgm:presLayoutVars>
      </dgm:prSet>
      <dgm:spPr/>
    </dgm:pt>
    <dgm:pt modelId="{E3B8C82B-3441-4B17-854E-7C355593E0F1}" type="pres">
      <dgm:prSet presAssocID="{41DAEE7F-899D-4879-B5BA-A883B3A19D2E}" presName="titleText2" presStyleLbl="fgAcc1" presStyleIdx="0" presStyleCnt="2">
        <dgm:presLayoutVars>
          <dgm:chMax val="0"/>
          <dgm:chPref val="0"/>
        </dgm:presLayoutVars>
      </dgm:prSet>
      <dgm:spPr/>
    </dgm:pt>
    <dgm:pt modelId="{263F6FF9-0D8F-4A91-A40C-87F1CA36E63E}" type="pres">
      <dgm:prSet presAssocID="{41DAEE7F-899D-4879-B5BA-A883B3A19D2E}" presName="rootConnector" presStyleLbl="node2" presStyleIdx="0" presStyleCnt="0"/>
      <dgm:spPr/>
    </dgm:pt>
    <dgm:pt modelId="{06E7867B-BC6F-4E07-B077-AAFE4234FB62}" type="pres">
      <dgm:prSet presAssocID="{41DAEE7F-899D-4879-B5BA-A883B3A19D2E}" presName="hierChild4" presStyleCnt="0"/>
      <dgm:spPr/>
    </dgm:pt>
    <dgm:pt modelId="{E4E5CBD8-7B14-49CC-8A94-542874047262}" type="pres">
      <dgm:prSet presAssocID="{41DAEE7F-899D-4879-B5BA-A883B3A19D2E}" presName="hierChild5" presStyleCnt="0"/>
      <dgm:spPr/>
    </dgm:pt>
    <dgm:pt modelId="{FCD57CD2-FAC9-492B-B2D0-2616480FBE51}" type="pres">
      <dgm:prSet presAssocID="{3A4A8AED-4063-411A-90B8-9EE42E8F0D15}" presName="Name37" presStyleLbl="parChTrans1D2" presStyleIdx="1" presStyleCnt="3"/>
      <dgm:spPr/>
    </dgm:pt>
    <dgm:pt modelId="{CADBFD06-A2B5-4B2D-A175-D82FE63243C1}" type="pres">
      <dgm:prSet presAssocID="{2E801129-F112-4956-A1A3-D041F56E587D}" presName="hierRoot2" presStyleCnt="0">
        <dgm:presLayoutVars>
          <dgm:hierBranch val="init"/>
        </dgm:presLayoutVars>
      </dgm:prSet>
      <dgm:spPr/>
    </dgm:pt>
    <dgm:pt modelId="{9DC08DC5-BB1F-47B8-ACF1-7FA43647EAE0}" type="pres">
      <dgm:prSet presAssocID="{2E801129-F112-4956-A1A3-D041F56E587D}" presName="rootComposite" presStyleCnt="0"/>
      <dgm:spPr/>
    </dgm:pt>
    <dgm:pt modelId="{DA2D7434-08B2-45E4-9AD7-9322AEC6E661}" type="pres">
      <dgm:prSet presAssocID="{2E801129-F112-4956-A1A3-D041F56E587D}" presName="rootText" presStyleLbl="node1" presStyleIdx="1" presStyleCnt="2">
        <dgm:presLayoutVars>
          <dgm:chMax/>
          <dgm:chPref val="3"/>
        </dgm:presLayoutVars>
      </dgm:prSet>
      <dgm:spPr/>
    </dgm:pt>
    <dgm:pt modelId="{370DA543-34FA-403C-9CD1-3DDC75F9C2F0}" type="pres">
      <dgm:prSet presAssocID="{2E801129-F112-4956-A1A3-D041F56E587D}" presName="titleText2" presStyleLbl="fgAcc1" presStyleIdx="1" presStyleCnt="2">
        <dgm:presLayoutVars>
          <dgm:chMax val="0"/>
          <dgm:chPref val="0"/>
        </dgm:presLayoutVars>
      </dgm:prSet>
      <dgm:spPr/>
    </dgm:pt>
    <dgm:pt modelId="{23BE0DAF-E2BF-4BF7-8ECA-C143E9FDB427}" type="pres">
      <dgm:prSet presAssocID="{2E801129-F112-4956-A1A3-D041F56E587D}" presName="rootConnector" presStyleLbl="node2" presStyleIdx="0" presStyleCnt="0"/>
      <dgm:spPr/>
    </dgm:pt>
    <dgm:pt modelId="{F388347D-B604-401E-BE3E-2D0C11EE0BB8}" type="pres">
      <dgm:prSet presAssocID="{2E801129-F112-4956-A1A3-D041F56E587D}" presName="hierChild4" presStyleCnt="0"/>
      <dgm:spPr/>
    </dgm:pt>
    <dgm:pt modelId="{EBF51F0A-1C80-44C0-B0A5-6C30A3A08538}" type="pres">
      <dgm:prSet presAssocID="{2E801129-F112-4956-A1A3-D041F56E587D}" presName="hierChild5" presStyleCnt="0"/>
      <dgm:spPr/>
    </dgm:pt>
    <dgm:pt modelId="{26B1E618-2918-4925-8725-6251DA46D7E4}" type="pres">
      <dgm:prSet presAssocID="{D5E82D4D-4CCD-429A-8176-94292FB34DC4}" presName="hierChild3" presStyleCnt="0"/>
      <dgm:spPr/>
    </dgm:pt>
    <dgm:pt modelId="{B5DCAD51-CFF4-4B31-969C-B4423699F1F2}" type="pres">
      <dgm:prSet presAssocID="{0E4DAD47-4BE6-48BB-8FF4-C780C3D96061}" presName="Name96" presStyleLbl="parChTrans1D2" presStyleIdx="2" presStyleCnt="3"/>
      <dgm:spPr/>
    </dgm:pt>
    <dgm:pt modelId="{5E70B901-EAFE-4F71-BACB-1095338A83F4}" type="pres">
      <dgm:prSet presAssocID="{D02A75AD-CAE7-4B40-BE80-0144CE40F246}" presName="hierRoot3" presStyleCnt="0">
        <dgm:presLayoutVars>
          <dgm:hierBranch val="init"/>
        </dgm:presLayoutVars>
      </dgm:prSet>
      <dgm:spPr/>
    </dgm:pt>
    <dgm:pt modelId="{BBFA2413-CCD0-4C4B-8E51-44B19F563C92}" type="pres">
      <dgm:prSet presAssocID="{D02A75AD-CAE7-4B40-BE80-0144CE40F246}" presName="rootComposite3" presStyleCnt="0"/>
      <dgm:spPr/>
    </dgm:pt>
    <dgm:pt modelId="{18AC86E4-62A6-4870-892E-16F1A175F001}" type="pres">
      <dgm:prSet presAssocID="{D02A75AD-CAE7-4B40-BE80-0144CE40F246}" presName="rootText3" presStyleLbl="asst1" presStyleIdx="0" presStyleCnt="1">
        <dgm:presLayoutVars>
          <dgm:chPref val="3"/>
        </dgm:presLayoutVars>
      </dgm:prSet>
      <dgm:spPr/>
    </dgm:pt>
    <dgm:pt modelId="{A8E13C7A-A868-4923-AA27-877901D7AE7D}" type="pres">
      <dgm:prSet presAssocID="{D02A75AD-CAE7-4B40-BE80-0144CE40F246}" presName="titleText3" presStyleLbl="fgAcc2" presStyleIdx="0" presStyleCnt="1">
        <dgm:presLayoutVars>
          <dgm:chMax val="0"/>
          <dgm:chPref val="0"/>
        </dgm:presLayoutVars>
      </dgm:prSet>
      <dgm:spPr/>
    </dgm:pt>
    <dgm:pt modelId="{78E7FAC3-64A6-4463-9F9C-E665C9436266}" type="pres">
      <dgm:prSet presAssocID="{D02A75AD-CAE7-4B40-BE80-0144CE40F246}" presName="rootConnector3" presStyleLbl="asst1" presStyleIdx="0" presStyleCnt="1"/>
      <dgm:spPr/>
    </dgm:pt>
    <dgm:pt modelId="{BDA6EA30-EF9C-43EB-8189-1F5B39465C2E}" type="pres">
      <dgm:prSet presAssocID="{D02A75AD-CAE7-4B40-BE80-0144CE40F246}" presName="hierChild6" presStyleCnt="0"/>
      <dgm:spPr/>
    </dgm:pt>
    <dgm:pt modelId="{413D08CB-3ACA-4878-8DFC-820865BCFDBA}" type="pres">
      <dgm:prSet presAssocID="{D02A75AD-CAE7-4B40-BE80-0144CE40F246}" presName="hierChild7" presStyleCnt="0"/>
      <dgm:spPr/>
    </dgm:pt>
  </dgm:ptLst>
  <dgm:cxnLst>
    <dgm:cxn modelId="{9CFC1808-6612-484C-AB88-CA32186CB09C}" type="presOf" srcId="{BCAC9453-545A-4C3A-8901-571637912FE0}" destId="{048FC90E-2921-46B0-8538-5B74752E8857}" srcOrd="0" destOrd="0" presId="urn:microsoft.com/office/officeart/2008/layout/NameandTitleOrganizationalChart"/>
    <dgm:cxn modelId="{EC466114-3C12-49FA-B2EC-E17BE4F3AC5E}" srcId="{D5E82D4D-4CCD-429A-8176-94292FB34DC4}" destId="{41DAEE7F-899D-4879-B5BA-A883B3A19D2E}" srcOrd="1" destOrd="0" parTransId="{BCAC9453-545A-4C3A-8901-571637912FE0}" sibTransId="{B2C63645-A289-46A8-9800-5C0864B6BC71}"/>
    <dgm:cxn modelId="{92FB2D15-1233-479C-A704-B5A261C1F402}" type="presOf" srcId="{3A4A8AED-4063-411A-90B8-9EE42E8F0D15}" destId="{FCD57CD2-FAC9-492B-B2D0-2616480FBE51}" srcOrd="0" destOrd="0" presId="urn:microsoft.com/office/officeart/2008/layout/NameandTitleOrganizationalChart"/>
    <dgm:cxn modelId="{F2552516-6A49-4227-8C68-62DA468D3212}" type="presOf" srcId="{AFE8A211-BCBD-498F-88EA-5CA3160B50BE}" destId="{42A8D09A-869B-4A51-B253-8DE94ABEE2CD}" srcOrd="0" destOrd="0" presId="urn:microsoft.com/office/officeart/2008/layout/NameandTitleOrganizationalChart"/>
    <dgm:cxn modelId="{3B40FF1F-6582-42ED-A29F-3BD6C09E4E11}" type="presOf" srcId="{2E801129-F112-4956-A1A3-D041F56E587D}" destId="{23BE0DAF-E2BF-4BF7-8ECA-C143E9FDB427}" srcOrd="1" destOrd="0" presId="urn:microsoft.com/office/officeart/2008/layout/NameandTitleOrganizationalChart"/>
    <dgm:cxn modelId="{5A04972A-15BB-4E11-9182-A14D8E36D29D}" srcId="{D5E82D4D-4CCD-429A-8176-94292FB34DC4}" destId="{2E801129-F112-4956-A1A3-D041F56E587D}" srcOrd="2" destOrd="0" parTransId="{3A4A8AED-4063-411A-90B8-9EE42E8F0D15}" sibTransId="{3735B777-40CE-41C0-8899-78F7A9DDBE03}"/>
    <dgm:cxn modelId="{20C73F60-AC3C-41AC-9AA1-DD8B07F6185F}" type="presOf" srcId="{EE5F9CDC-9CCF-498E-804B-AE1E4E45BE39}" destId="{7D913ECD-B97F-4EB3-AF33-AAEAEE1B8156}" srcOrd="0" destOrd="0" presId="urn:microsoft.com/office/officeart/2008/layout/NameandTitleOrganizationalChart"/>
    <dgm:cxn modelId="{FAB90D61-84F7-4679-AC28-A36407FF3FD7}" type="presOf" srcId="{3735B777-40CE-41C0-8899-78F7A9DDBE03}" destId="{370DA543-34FA-403C-9CD1-3DDC75F9C2F0}" srcOrd="0" destOrd="0" presId="urn:microsoft.com/office/officeart/2008/layout/NameandTitleOrganizationalChart"/>
    <dgm:cxn modelId="{F23D0B69-657B-45FB-AA8C-0527F027220D}" type="presOf" srcId="{2E801129-F112-4956-A1A3-D041F56E587D}" destId="{DA2D7434-08B2-45E4-9AD7-9322AEC6E661}" srcOrd="0" destOrd="0" presId="urn:microsoft.com/office/officeart/2008/layout/NameandTitleOrganizationalChart"/>
    <dgm:cxn modelId="{AAD7FA4E-70E2-409A-B7A9-3BDACFA2A539}" type="presOf" srcId="{D02A75AD-CAE7-4B40-BE80-0144CE40F246}" destId="{78E7FAC3-64A6-4463-9F9C-E665C9436266}" srcOrd="1" destOrd="0" presId="urn:microsoft.com/office/officeart/2008/layout/NameandTitleOrganizationalChart"/>
    <dgm:cxn modelId="{03C00B70-FD92-4316-9BA0-61F9BC3E9E89}" type="presOf" srcId="{C285890E-2A35-4684-BB6D-202E368C3865}" destId="{A8E13C7A-A868-4923-AA27-877901D7AE7D}" srcOrd="0" destOrd="0" presId="urn:microsoft.com/office/officeart/2008/layout/NameandTitleOrganizationalChart"/>
    <dgm:cxn modelId="{104B7382-C909-41ED-9BEE-DE888D53A1EC}" type="presOf" srcId="{41DAEE7F-899D-4879-B5BA-A883B3A19D2E}" destId="{527A8EDD-75D2-4B30-8C49-8D0CA46FDBBA}" srcOrd="0" destOrd="0" presId="urn:microsoft.com/office/officeart/2008/layout/NameandTitleOrganizationalChart"/>
    <dgm:cxn modelId="{844C3D9B-E9C8-4796-B04A-DF6F298ADA54}" type="presOf" srcId="{41DAEE7F-899D-4879-B5BA-A883B3A19D2E}" destId="{263F6FF9-0D8F-4A91-A40C-87F1CA36E63E}" srcOrd="1" destOrd="0" presId="urn:microsoft.com/office/officeart/2008/layout/NameandTitleOrganizationalChart"/>
    <dgm:cxn modelId="{07DF4EAB-6B18-47A4-B173-B2DB1DB7697B}" srcId="{D5E82D4D-4CCD-429A-8176-94292FB34DC4}" destId="{D02A75AD-CAE7-4B40-BE80-0144CE40F246}" srcOrd="0" destOrd="0" parTransId="{0E4DAD47-4BE6-48BB-8FF4-C780C3D96061}" sibTransId="{C285890E-2A35-4684-BB6D-202E368C3865}"/>
    <dgm:cxn modelId="{F4BA2AAF-1682-4EA8-99C6-B13030368835}" type="presOf" srcId="{B2C63645-A289-46A8-9800-5C0864B6BC71}" destId="{E3B8C82B-3441-4B17-854E-7C355593E0F1}" srcOrd="0" destOrd="0" presId="urn:microsoft.com/office/officeart/2008/layout/NameandTitleOrganizationalChart"/>
    <dgm:cxn modelId="{A004C7C5-D926-4D8B-B80F-A457A1F730F0}" srcId="{EE5F9CDC-9CCF-498E-804B-AE1E4E45BE39}" destId="{D5E82D4D-4CCD-429A-8176-94292FB34DC4}" srcOrd="0" destOrd="0" parTransId="{50B1AB57-4327-45CA-A320-9432C57A03F0}" sibTransId="{AFE8A211-BCBD-498F-88EA-5CA3160B50BE}"/>
    <dgm:cxn modelId="{058BF0CD-C6EA-4CCC-9533-4E9671F2EFD3}" type="presOf" srcId="{D5E82D4D-4CCD-429A-8176-94292FB34DC4}" destId="{5C319273-8A60-47D7-A77D-144321745F83}" srcOrd="0" destOrd="0" presId="urn:microsoft.com/office/officeart/2008/layout/NameandTitleOrganizationalChart"/>
    <dgm:cxn modelId="{21A67CDA-D765-4A32-A282-FB79CEF76EC4}" type="presOf" srcId="{D5E82D4D-4CCD-429A-8176-94292FB34DC4}" destId="{3475C92F-B87B-46F4-9744-A4AE7C1D314B}" srcOrd="1" destOrd="0" presId="urn:microsoft.com/office/officeart/2008/layout/NameandTitleOrganizationalChart"/>
    <dgm:cxn modelId="{56247FE2-D78E-49B8-A1EF-41CCB04ED5CA}" type="presOf" srcId="{D02A75AD-CAE7-4B40-BE80-0144CE40F246}" destId="{18AC86E4-62A6-4870-892E-16F1A175F001}" srcOrd="0" destOrd="0" presId="urn:microsoft.com/office/officeart/2008/layout/NameandTitleOrganizationalChart"/>
    <dgm:cxn modelId="{83B29BFF-D918-4E44-AA55-417A240BDAEC}" type="presOf" srcId="{0E4DAD47-4BE6-48BB-8FF4-C780C3D96061}" destId="{B5DCAD51-CFF4-4B31-969C-B4423699F1F2}" srcOrd="0" destOrd="0" presId="urn:microsoft.com/office/officeart/2008/layout/NameandTitleOrganizationalChart"/>
    <dgm:cxn modelId="{02319566-3083-458E-AE24-10C62F14A46B}" type="presParOf" srcId="{7D913ECD-B97F-4EB3-AF33-AAEAEE1B8156}" destId="{8BE27BAF-09CC-41A6-87E1-A3423DF1B913}" srcOrd="0" destOrd="0" presId="urn:microsoft.com/office/officeart/2008/layout/NameandTitleOrganizationalChart"/>
    <dgm:cxn modelId="{292EAD7F-8DDD-4939-B9B0-199505DC14B1}" type="presParOf" srcId="{8BE27BAF-09CC-41A6-87E1-A3423DF1B913}" destId="{AC4435CB-5ED5-4EE9-9451-6EDD7ED7CD53}" srcOrd="0" destOrd="0" presId="urn:microsoft.com/office/officeart/2008/layout/NameandTitleOrganizationalChart"/>
    <dgm:cxn modelId="{7366F70A-9079-40A6-8A8C-371D60CDAAAE}" type="presParOf" srcId="{AC4435CB-5ED5-4EE9-9451-6EDD7ED7CD53}" destId="{5C319273-8A60-47D7-A77D-144321745F83}" srcOrd="0" destOrd="0" presId="urn:microsoft.com/office/officeart/2008/layout/NameandTitleOrganizationalChart"/>
    <dgm:cxn modelId="{7FDBC007-60A9-4C77-A5C4-036DCA820F11}" type="presParOf" srcId="{AC4435CB-5ED5-4EE9-9451-6EDD7ED7CD53}" destId="{42A8D09A-869B-4A51-B253-8DE94ABEE2CD}" srcOrd="1" destOrd="0" presId="urn:microsoft.com/office/officeart/2008/layout/NameandTitleOrganizationalChart"/>
    <dgm:cxn modelId="{7FC1F19D-35A5-4DA9-AF00-93899AD116C8}" type="presParOf" srcId="{AC4435CB-5ED5-4EE9-9451-6EDD7ED7CD53}" destId="{3475C92F-B87B-46F4-9744-A4AE7C1D314B}" srcOrd="2" destOrd="0" presId="urn:microsoft.com/office/officeart/2008/layout/NameandTitleOrganizationalChart"/>
    <dgm:cxn modelId="{E1E168E5-878E-4D5B-836F-92981520757D}" type="presParOf" srcId="{8BE27BAF-09CC-41A6-87E1-A3423DF1B913}" destId="{E25F1DB0-A481-4F35-A508-FCC2592C2056}" srcOrd="1" destOrd="0" presId="urn:microsoft.com/office/officeart/2008/layout/NameandTitleOrganizationalChart"/>
    <dgm:cxn modelId="{E32B44E8-385C-48B1-9E22-C5E2DDF83DBF}" type="presParOf" srcId="{E25F1DB0-A481-4F35-A508-FCC2592C2056}" destId="{048FC90E-2921-46B0-8538-5B74752E8857}" srcOrd="0" destOrd="0" presId="urn:microsoft.com/office/officeart/2008/layout/NameandTitleOrganizationalChart"/>
    <dgm:cxn modelId="{E3157E06-16AD-45F0-8DCE-D6C36A44BB5C}" type="presParOf" srcId="{E25F1DB0-A481-4F35-A508-FCC2592C2056}" destId="{B90CEDFF-D205-4543-9D1A-C14E0497C0FF}" srcOrd="1" destOrd="0" presId="urn:microsoft.com/office/officeart/2008/layout/NameandTitleOrganizationalChart"/>
    <dgm:cxn modelId="{8447B242-FCE1-49A5-918D-C3245C0CC7F6}" type="presParOf" srcId="{B90CEDFF-D205-4543-9D1A-C14E0497C0FF}" destId="{7E9F92CF-8066-4785-93D9-4E9F47B17F3E}" srcOrd="0" destOrd="0" presId="urn:microsoft.com/office/officeart/2008/layout/NameandTitleOrganizationalChart"/>
    <dgm:cxn modelId="{FA10CB13-757E-45F0-8AC5-740E7DED04BA}" type="presParOf" srcId="{7E9F92CF-8066-4785-93D9-4E9F47B17F3E}" destId="{527A8EDD-75D2-4B30-8C49-8D0CA46FDBBA}" srcOrd="0" destOrd="0" presId="urn:microsoft.com/office/officeart/2008/layout/NameandTitleOrganizationalChart"/>
    <dgm:cxn modelId="{E7009DAA-20BF-455F-803A-1F3617A0FE44}" type="presParOf" srcId="{7E9F92CF-8066-4785-93D9-4E9F47B17F3E}" destId="{E3B8C82B-3441-4B17-854E-7C355593E0F1}" srcOrd="1" destOrd="0" presId="urn:microsoft.com/office/officeart/2008/layout/NameandTitleOrganizationalChart"/>
    <dgm:cxn modelId="{77A413FE-D5AC-42C7-99E1-3E4340C3C1B0}" type="presParOf" srcId="{7E9F92CF-8066-4785-93D9-4E9F47B17F3E}" destId="{263F6FF9-0D8F-4A91-A40C-87F1CA36E63E}" srcOrd="2" destOrd="0" presId="urn:microsoft.com/office/officeart/2008/layout/NameandTitleOrganizationalChart"/>
    <dgm:cxn modelId="{122FC7DE-AD64-428C-ABA2-F4101EABBE9F}" type="presParOf" srcId="{B90CEDFF-D205-4543-9D1A-C14E0497C0FF}" destId="{06E7867B-BC6F-4E07-B077-AAFE4234FB62}" srcOrd="1" destOrd="0" presId="urn:microsoft.com/office/officeart/2008/layout/NameandTitleOrganizationalChart"/>
    <dgm:cxn modelId="{3889948C-00A8-4EE0-938E-F9F470735C00}" type="presParOf" srcId="{B90CEDFF-D205-4543-9D1A-C14E0497C0FF}" destId="{E4E5CBD8-7B14-49CC-8A94-542874047262}" srcOrd="2" destOrd="0" presId="urn:microsoft.com/office/officeart/2008/layout/NameandTitleOrganizationalChart"/>
    <dgm:cxn modelId="{2BBD4252-5288-490E-A382-75F46BE588AF}" type="presParOf" srcId="{E25F1DB0-A481-4F35-A508-FCC2592C2056}" destId="{FCD57CD2-FAC9-492B-B2D0-2616480FBE51}" srcOrd="2" destOrd="0" presId="urn:microsoft.com/office/officeart/2008/layout/NameandTitleOrganizationalChart"/>
    <dgm:cxn modelId="{5A6EEDCB-D9F8-4A65-9094-7CECBD5388BD}" type="presParOf" srcId="{E25F1DB0-A481-4F35-A508-FCC2592C2056}" destId="{CADBFD06-A2B5-4B2D-A175-D82FE63243C1}" srcOrd="3" destOrd="0" presId="urn:microsoft.com/office/officeart/2008/layout/NameandTitleOrganizationalChart"/>
    <dgm:cxn modelId="{64F2DE06-EE26-4BAC-8D22-5DBCFB20F7E0}" type="presParOf" srcId="{CADBFD06-A2B5-4B2D-A175-D82FE63243C1}" destId="{9DC08DC5-BB1F-47B8-ACF1-7FA43647EAE0}" srcOrd="0" destOrd="0" presId="urn:microsoft.com/office/officeart/2008/layout/NameandTitleOrganizationalChart"/>
    <dgm:cxn modelId="{F6ACF3B9-CA0F-4227-A8F2-7D0F49105965}" type="presParOf" srcId="{9DC08DC5-BB1F-47B8-ACF1-7FA43647EAE0}" destId="{DA2D7434-08B2-45E4-9AD7-9322AEC6E661}" srcOrd="0" destOrd="0" presId="urn:microsoft.com/office/officeart/2008/layout/NameandTitleOrganizationalChart"/>
    <dgm:cxn modelId="{908967F0-EC07-46ED-A47A-1EC927A0CF25}" type="presParOf" srcId="{9DC08DC5-BB1F-47B8-ACF1-7FA43647EAE0}" destId="{370DA543-34FA-403C-9CD1-3DDC75F9C2F0}" srcOrd="1" destOrd="0" presId="urn:microsoft.com/office/officeart/2008/layout/NameandTitleOrganizationalChart"/>
    <dgm:cxn modelId="{8C9C9E09-B4A3-468D-805F-9C1B05B0344D}" type="presParOf" srcId="{9DC08DC5-BB1F-47B8-ACF1-7FA43647EAE0}" destId="{23BE0DAF-E2BF-4BF7-8ECA-C143E9FDB427}" srcOrd="2" destOrd="0" presId="urn:microsoft.com/office/officeart/2008/layout/NameandTitleOrganizationalChart"/>
    <dgm:cxn modelId="{685BB984-DEE5-4DAF-AEA1-34C3280EAF84}" type="presParOf" srcId="{CADBFD06-A2B5-4B2D-A175-D82FE63243C1}" destId="{F388347D-B604-401E-BE3E-2D0C11EE0BB8}" srcOrd="1" destOrd="0" presId="urn:microsoft.com/office/officeart/2008/layout/NameandTitleOrganizationalChart"/>
    <dgm:cxn modelId="{56E087FD-1409-43E6-8DD2-5CB319BA0AB6}" type="presParOf" srcId="{CADBFD06-A2B5-4B2D-A175-D82FE63243C1}" destId="{EBF51F0A-1C80-44C0-B0A5-6C30A3A08538}" srcOrd="2" destOrd="0" presId="urn:microsoft.com/office/officeart/2008/layout/NameandTitleOrganizationalChart"/>
    <dgm:cxn modelId="{4ECA02C2-8D08-430D-BC40-4EB62694E189}" type="presParOf" srcId="{8BE27BAF-09CC-41A6-87E1-A3423DF1B913}" destId="{26B1E618-2918-4925-8725-6251DA46D7E4}" srcOrd="2" destOrd="0" presId="urn:microsoft.com/office/officeart/2008/layout/NameandTitleOrganizationalChart"/>
    <dgm:cxn modelId="{9E292FAD-4AB9-483C-A2E3-0DFD83B72B41}" type="presParOf" srcId="{26B1E618-2918-4925-8725-6251DA46D7E4}" destId="{B5DCAD51-CFF4-4B31-969C-B4423699F1F2}" srcOrd="0" destOrd="0" presId="urn:microsoft.com/office/officeart/2008/layout/NameandTitleOrganizationalChart"/>
    <dgm:cxn modelId="{AF323C71-2322-4603-96EE-A4A196519DAA}" type="presParOf" srcId="{26B1E618-2918-4925-8725-6251DA46D7E4}" destId="{5E70B901-EAFE-4F71-BACB-1095338A83F4}" srcOrd="1" destOrd="0" presId="urn:microsoft.com/office/officeart/2008/layout/NameandTitleOrganizationalChart"/>
    <dgm:cxn modelId="{68FDDD54-8EA0-4EA1-9EA0-319AA6E4EB6F}" type="presParOf" srcId="{5E70B901-EAFE-4F71-BACB-1095338A83F4}" destId="{BBFA2413-CCD0-4C4B-8E51-44B19F563C92}" srcOrd="0" destOrd="0" presId="urn:microsoft.com/office/officeart/2008/layout/NameandTitleOrganizationalChart"/>
    <dgm:cxn modelId="{03CB6A9B-C74B-4CF2-B27F-6E9107A2E882}" type="presParOf" srcId="{BBFA2413-CCD0-4C4B-8E51-44B19F563C92}" destId="{18AC86E4-62A6-4870-892E-16F1A175F001}" srcOrd="0" destOrd="0" presId="urn:microsoft.com/office/officeart/2008/layout/NameandTitleOrganizationalChart"/>
    <dgm:cxn modelId="{6ACFFA10-4E3D-4DC8-A940-ED1861070DCF}" type="presParOf" srcId="{BBFA2413-CCD0-4C4B-8E51-44B19F563C92}" destId="{A8E13C7A-A868-4923-AA27-877901D7AE7D}" srcOrd="1" destOrd="0" presId="urn:microsoft.com/office/officeart/2008/layout/NameandTitleOrganizationalChart"/>
    <dgm:cxn modelId="{8DECF39F-B830-40CD-9FED-E0F66E1E6EF0}" type="presParOf" srcId="{BBFA2413-CCD0-4C4B-8E51-44B19F563C92}" destId="{78E7FAC3-64A6-4463-9F9C-E665C9436266}" srcOrd="2" destOrd="0" presId="urn:microsoft.com/office/officeart/2008/layout/NameandTitleOrganizationalChart"/>
    <dgm:cxn modelId="{F2B93F87-5EB4-4CDF-A86B-0BB666628490}" type="presParOf" srcId="{5E70B901-EAFE-4F71-BACB-1095338A83F4}" destId="{BDA6EA30-EF9C-43EB-8189-1F5B39465C2E}" srcOrd="1" destOrd="0" presId="urn:microsoft.com/office/officeart/2008/layout/NameandTitleOrganizationalChart"/>
    <dgm:cxn modelId="{DB19694D-552A-4A85-9DBC-6671A54FB1DE}" type="presParOf" srcId="{5E70B901-EAFE-4F71-BACB-1095338A83F4}" destId="{413D08CB-3ACA-4878-8DFC-820865BCFDB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CAD51-CFF4-4B31-969C-B4423699F1F2}">
      <dsp:nvSpPr>
        <dsp:cNvPr id="0" name=""/>
        <dsp:cNvSpPr/>
      </dsp:nvSpPr>
      <dsp:spPr>
        <a:xfrm>
          <a:off x="4200259" y="1660199"/>
          <a:ext cx="546922" cy="1786766"/>
        </a:xfrm>
        <a:custGeom>
          <a:avLst/>
          <a:gdLst/>
          <a:ahLst/>
          <a:cxnLst/>
          <a:rect l="0" t="0" r="0" b="0"/>
          <a:pathLst>
            <a:path>
              <a:moveTo>
                <a:pt x="546922" y="0"/>
              </a:moveTo>
              <a:lnTo>
                <a:pt x="546922" y="1786766"/>
              </a:lnTo>
              <a:lnTo>
                <a:pt x="0" y="17867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57CD2-FAC9-492B-B2D0-2616480FBE51}">
      <dsp:nvSpPr>
        <dsp:cNvPr id="0" name=""/>
        <dsp:cNvSpPr/>
      </dsp:nvSpPr>
      <dsp:spPr>
        <a:xfrm>
          <a:off x="4747182" y="1660199"/>
          <a:ext cx="2147894" cy="357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6706"/>
              </a:lnTo>
              <a:lnTo>
                <a:pt x="2147894" y="3186706"/>
              </a:lnTo>
              <a:lnTo>
                <a:pt x="2147894" y="35735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FC90E-2921-46B0-8538-5B74752E8857}">
      <dsp:nvSpPr>
        <dsp:cNvPr id="0" name=""/>
        <dsp:cNvSpPr/>
      </dsp:nvSpPr>
      <dsp:spPr>
        <a:xfrm>
          <a:off x="2599288" y="1660199"/>
          <a:ext cx="2147894" cy="3573532"/>
        </a:xfrm>
        <a:custGeom>
          <a:avLst/>
          <a:gdLst/>
          <a:ahLst/>
          <a:cxnLst/>
          <a:rect l="0" t="0" r="0" b="0"/>
          <a:pathLst>
            <a:path>
              <a:moveTo>
                <a:pt x="2147894" y="0"/>
              </a:moveTo>
              <a:lnTo>
                <a:pt x="2147894" y="3186706"/>
              </a:lnTo>
              <a:lnTo>
                <a:pt x="0" y="3186706"/>
              </a:lnTo>
              <a:lnTo>
                <a:pt x="0" y="35735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19273-8A60-47D7-A77D-144321745F83}">
      <dsp:nvSpPr>
        <dsp:cNvPr id="0" name=""/>
        <dsp:cNvSpPr/>
      </dsp:nvSpPr>
      <dsp:spPr>
        <a:xfrm>
          <a:off x="3146211" y="2374"/>
          <a:ext cx="3201943" cy="1657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33937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/>
            <a:t>Directeur Général </a:t>
          </a:r>
          <a:r>
            <a:rPr lang="fr-FR" sz="3300" i="1" kern="1200" dirty="0"/>
            <a:t>Mr </a:t>
          </a:r>
          <a:r>
            <a:rPr lang="fr-FR" sz="3300" i="1" kern="1200" dirty="0" err="1"/>
            <a:t>Awappe</a:t>
          </a:r>
          <a:endParaRPr lang="fr-FR" sz="3300" i="1" kern="1200" dirty="0"/>
        </a:p>
      </dsp:txBody>
      <dsp:txXfrm>
        <a:off x="3146211" y="2374"/>
        <a:ext cx="3201943" cy="1657824"/>
      </dsp:txXfrm>
    </dsp:sp>
    <dsp:sp modelId="{42A8D09A-869B-4A51-B253-8DE94ABEE2CD}">
      <dsp:nvSpPr>
        <dsp:cNvPr id="0" name=""/>
        <dsp:cNvSpPr/>
      </dsp:nvSpPr>
      <dsp:spPr>
        <a:xfrm>
          <a:off x="3786599" y="1291793"/>
          <a:ext cx="2881749" cy="552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83820" bIns="20955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300" kern="1200"/>
        </a:p>
      </dsp:txBody>
      <dsp:txXfrm>
        <a:off x="3786599" y="1291793"/>
        <a:ext cx="2881749" cy="552608"/>
      </dsp:txXfrm>
    </dsp:sp>
    <dsp:sp modelId="{527A8EDD-75D2-4B30-8C49-8D0CA46FDBBA}">
      <dsp:nvSpPr>
        <dsp:cNvPr id="0" name=""/>
        <dsp:cNvSpPr/>
      </dsp:nvSpPr>
      <dsp:spPr>
        <a:xfrm>
          <a:off x="998316" y="5233731"/>
          <a:ext cx="3201943" cy="1657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33937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Relooker</a:t>
          </a:r>
        </a:p>
      </dsp:txBody>
      <dsp:txXfrm>
        <a:off x="998316" y="5233731"/>
        <a:ext cx="3201943" cy="1657824"/>
      </dsp:txXfrm>
    </dsp:sp>
    <dsp:sp modelId="{E3B8C82B-3441-4B17-854E-7C355593E0F1}">
      <dsp:nvSpPr>
        <dsp:cNvPr id="0" name=""/>
        <dsp:cNvSpPr/>
      </dsp:nvSpPr>
      <dsp:spPr>
        <a:xfrm>
          <a:off x="1638705" y="6523150"/>
          <a:ext cx="2881749" cy="552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1638705" y="6523150"/>
        <a:ext cx="2881749" cy="552608"/>
      </dsp:txXfrm>
    </dsp:sp>
    <dsp:sp modelId="{DA2D7434-08B2-45E4-9AD7-9322AEC6E661}">
      <dsp:nvSpPr>
        <dsp:cNvPr id="0" name=""/>
        <dsp:cNvSpPr/>
      </dsp:nvSpPr>
      <dsp:spPr>
        <a:xfrm>
          <a:off x="5294105" y="5233731"/>
          <a:ext cx="3201943" cy="1657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33937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Relooker</a:t>
          </a:r>
        </a:p>
      </dsp:txBody>
      <dsp:txXfrm>
        <a:off x="5294105" y="5233731"/>
        <a:ext cx="3201943" cy="1657824"/>
      </dsp:txXfrm>
    </dsp:sp>
    <dsp:sp modelId="{370DA543-34FA-403C-9CD1-3DDC75F9C2F0}">
      <dsp:nvSpPr>
        <dsp:cNvPr id="0" name=""/>
        <dsp:cNvSpPr/>
      </dsp:nvSpPr>
      <dsp:spPr>
        <a:xfrm>
          <a:off x="5934494" y="6523150"/>
          <a:ext cx="2881749" cy="552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5934494" y="6523150"/>
        <a:ext cx="2881749" cy="552608"/>
      </dsp:txXfrm>
    </dsp:sp>
    <dsp:sp modelId="{18AC86E4-62A6-4870-892E-16F1A175F001}">
      <dsp:nvSpPr>
        <dsp:cNvPr id="0" name=""/>
        <dsp:cNvSpPr/>
      </dsp:nvSpPr>
      <dsp:spPr>
        <a:xfrm>
          <a:off x="998316" y="2618053"/>
          <a:ext cx="3201943" cy="1657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33937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/>
            <a:t>Responsable de Boutique</a:t>
          </a:r>
        </a:p>
      </dsp:txBody>
      <dsp:txXfrm>
        <a:off x="998316" y="2618053"/>
        <a:ext cx="3201943" cy="1657824"/>
      </dsp:txXfrm>
    </dsp:sp>
    <dsp:sp modelId="{A8E13C7A-A868-4923-AA27-877901D7AE7D}">
      <dsp:nvSpPr>
        <dsp:cNvPr id="0" name=""/>
        <dsp:cNvSpPr/>
      </dsp:nvSpPr>
      <dsp:spPr>
        <a:xfrm>
          <a:off x="1638705" y="3907472"/>
          <a:ext cx="2881749" cy="552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1638705" y="3907472"/>
        <a:ext cx="2881749" cy="55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798997"/>
            <a:ext cx="10058400" cy="8453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666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10561472"/>
            <a:ext cx="10058400" cy="27093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1029546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4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83181"/>
            <a:ext cx="2628900" cy="1364722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83180"/>
            <a:ext cx="7734300" cy="1364721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98997"/>
            <a:ext cx="10058400" cy="845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66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555563"/>
            <a:ext cx="10058400" cy="27093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1029546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4375073"/>
            <a:ext cx="4937760" cy="953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4375079"/>
            <a:ext cx="4937760" cy="95368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375827"/>
            <a:ext cx="4937760" cy="174526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6121088"/>
            <a:ext cx="4937760" cy="77908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4375827"/>
            <a:ext cx="4937760" cy="174526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6121088"/>
            <a:ext cx="4937760" cy="77908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5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54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9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162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851"/>
            <a:ext cx="3200400" cy="5418667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1733974"/>
            <a:ext cx="6679191" cy="1246293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935894"/>
            <a:ext cx="3200400" cy="800977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15312087"/>
            <a:ext cx="2618511" cy="865481"/>
          </a:xfrm>
        </p:spPr>
        <p:txBody>
          <a:bodyPr/>
          <a:lstStyle>
            <a:lvl1pPr algn="l">
              <a:defRPr/>
            </a:lvl1pPr>
          </a:lstStyle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15312087"/>
            <a:ext cx="4648200" cy="86548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96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1740444"/>
            <a:ext cx="12188825" cy="4515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11650550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029440"/>
            <a:ext cx="10119360" cy="1950720"/>
          </a:xfrm>
        </p:spPr>
        <p:txBody>
          <a:bodyPr tIns="0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1165055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14001835"/>
            <a:ext cx="10119360" cy="140885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9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5172267"/>
            <a:ext cx="12192001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15014674"/>
            <a:ext cx="12192001" cy="156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4375073"/>
            <a:ext cx="10058401" cy="95368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15312087"/>
            <a:ext cx="247227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49E73A-B834-47E4-B6E6-C7A1A91D14F3}" type="datetimeFigureOut">
              <a:rPr lang="fr-FR" smtClean="0"/>
              <a:t>23/03/2017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15312087"/>
            <a:ext cx="4822804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15312087"/>
            <a:ext cx="1312025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1EBC11D0-3247-4BA6-A105-56297F29455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411933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0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64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1219170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2051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55885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9719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43553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6663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3329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9995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6661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162559"/>
            <a:ext cx="9997440" cy="147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80160" y="1808480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Présentation de l'organisation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9920" y="5303520"/>
            <a:ext cx="1115568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 Boutique de Mode « Golden Boy » est une entreprise qui a vu le jour aux Etats-Unis par une certaine Mme </a:t>
            </a:r>
            <a:r>
              <a:rPr lang="fr-FR" sz="2400" dirty="0" err="1"/>
              <a:t>Awappe</a:t>
            </a:r>
            <a:r>
              <a:rPr lang="fr-FR" sz="2400" dirty="0"/>
              <a:t> entrepreneuse Américaine. Sa boutique était tellement populaire qu’elle y aurait travaillé jusqu’à ca mort. Elle eu le temps avant ca mort de déposer les droit de ca marque et ceux-ci fut légué à son petit fils qui n’est autre que Will </a:t>
            </a:r>
            <a:r>
              <a:rPr lang="fr-FR" sz="2400" dirty="0" err="1"/>
              <a:t>Awappe</a:t>
            </a:r>
            <a:r>
              <a:rPr lang="fr-FR" sz="2400" dirty="0"/>
              <a:t> avec un message très claire sur son testament :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i="1" dirty="0"/>
              <a:t>« Mon petit </a:t>
            </a:r>
            <a:r>
              <a:rPr lang="fr-FR" sz="2400" i="1" dirty="0" err="1"/>
              <a:t>will</a:t>
            </a:r>
            <a:r>
              <a:rPr lang="fr-FR" sz="2400" i="1" dirty="0"/>
              <a:t> je te lègue ce trésor ! Dés lors que tu te sentira bien à un endroit, reste y et fait revivre Golden Boy ! S’il te plait Will devient un honnête homme, ne fait pas les même erreurs que ton père, devient quelqu’un de bien. Je t’aime petit Will ».</a:t>
            </a:r>
          </a:p>
          <a:p>
            <a:pPr algn="ctr"/>
            <a:endParaRPr lang="fr-FR" sz="2400" i="1" dirty="0"/>
          </a:p>
          <a:p>
            <a:pPr algn="ctr"/>
            <a:r>
              <a:rPr lang="fr-FR" sz="2400" dirty="0"/>
              <a:t>La Boutique regroupe 3 savoir faire bien distinct que Will à pu apprendre quand il était enfant avec sa grand-mère qui venait le chercher après l’école pour l’amener dans sa boutique. </a:t>
            </a:r>
          </a:p>
          <a:p>
            <a:pPr algn="ctr"/>
            <a:r>
              <a:rPr lang="fr-FR" sz="2400" dirty="0"/>
              <a:t>Tout d’abord il y a </a:t>
            </a:r>
            <a:r>
              <a:rPr lang="fr-FR" sz="2400" b="1" dirty="0"/>
              <a:t>le stylisme </a:t>
            </a:r>
            <a:r>
              <a:rPr lang="fr-FR" sz="2400" dirty="0"/>
              <a:t>: un savoir faire unique digne des plus grand couturier, effectivement </a:t>
            </a:r>
            <a:r>
              <a:rPr lang="fr-FR" sz="2400" u="sng" dirty="0"/>
              <a:t>Mme </a:t>
            </a:r>
            <a:r>
              <a:rPr lang="fr-FR" sz="2400" u="sng" dirty="0" err="1"/>
              <a:t>Awappe</a:t>
            </a:r>
            <a:r>
              <a:rPr lang="fr-FR" sz="2400" u="sng" dirty="0"/>
              <a:t> </a:t>
            </a:r>
            <a:r>
              <a:rPr lang="fr-FR" sz="2400" dirty="0"/>
              <a:t>était une disciple de la famille Italienne </a:t>
            </a:r>
            <a:r>
              <a:rPr lang="fr-FR" sz="2400" i="1" dirty="0"/>
              <a:t>« Versace »</a:t>
            </a:r>
            <a:r>
              <a:rPr lang="fr-FR" sz="2400" dirty="0"/>
              <a:t> lors de ces étude de stylisme. Un style inimitable Golden Boy est spécialisé dans la haute couture dite « Disco » c’est-à-dire des modèles de costume très « flashy » pour ne jamais passer inaperçu.</a:t>
            </a:r>
          </a:p>
          <a:p>
            <a:pPr algn="ctr"/>
            <a:r>
              <a:rPr lang="fr-FR" sz="2400" dirty="0"/>
              <a:t>Et enfin il y a </a:t>
            </a:r>
            <a:r>
              <a:rPr lang="fr-FR" sz="2400" b="1" dirty="0"/>
              <a:t>la coiffure </a:t>
            </a:r>
            <a:r>
              <a:rPr lang="fr-FR" sz="2400" dirty="0"/>
              <a:t>et </a:t>
            </a:r>
            <a:r>
              <a:rPr lang="fr-FR" sz="2400" b="1" dirty="0"/>
              <a:t>la barbe </a:t>
            </a:r>
            <a:r>
              <a:rPr lang="fr-FR" sz="2400" dirty="0"/>
              <a:t>un savoir faire que Will voulu ajouter lors de la réouverture de l’entreprise. C’est une chose qu’il a appris à la cité sur le tas. Venant d’une famille modeste, lui et ces frère n’ont jamais eu les moyens d’aller chez le coiffeur ou le barbier</a:t>
            </a:r>
          </a:p>
        </p:txBody>
      </p:sp>
    </p:spTree>
    <p:extLst>
      <p:ext uri="{BB962C8B-B14F-4D97-AF65-F5344CB8AC3E}">
        <p14:creationId xmlns:p14="http://schemas.microsoft.com/office/powerpoint/2010/main" val="149675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7920" y="1706880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Objectifs de l'organisation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3120" y="6177280"/>
            <a:ext cx="1046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L’objectif de Will est de redorer le blason d’une entreprise familiale et faire honneur à sa grand-mère qui lui avait demander de redorer le blason de « Golden Boy » là ou il se sentirait bien. Mais il souhaite également :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Redynamisé une partie de l’ile aux paysages maritimes merveilleux qui je trouve reste légèrement inactif.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Proposer à une clientèle riche un relooking total pour les soirées les plus folle du </a:t>
            </a:r>
            <a:r>
              <a:rPr lang="fr-FR" sz="2400" b="1" dirty="0" err="1"/>
              <a:t>Wonderbar</a:t>
            </a:r>
            <a:r>
              <a:rPr lang="fr-FR" sz="2400" dirty="0"/>
              <a:t> ou du </a:t>
            </a:r>
            <a:r>
              <a:rPr lang="fr-FR" sz="2400" b="1" dirty="0"/>
              <a:t>Casino</a:t>
            </a:r>
            <a:r>
              <a:rPr lang="fr-FR" sz="2400" dirty="0"/>
              <a:t> afin que ceux-ci ne passe plus inaperçu.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Concurrencé légèrement la société </a:t>
            </a:r>
            <a:r>
              <a:rPr lang="fr-FR" sz="2400" b="1" dirty="0"/>
              <a:t>« Jack Darling » </a:t>
            </a:r>
            <a:r>
              <a:rPr lang="fr-FR" sz="2400" dirty="0"/>
              <a:t>même ci l’emplacement géographique sera totalement à l’opposé et les produit relativement différent de ce que propose </a:t>
            </a:r>
            <a:r>
              <a:rPr lang="fr-FR" sz="2400" b="1" dirty="0"/>
              <a:t>Mr Darling.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Apporter de la nouveauté avec cette toute première boutique de relooking sur-mesure en faisant venir sur l’ile les meilleurs </a:t>
            </a:r>
            <a:r>
              <a:rPr lang="fr-FR" sz="2400" b="1" dirty="0"/>
              <a:t>coiffeurs-Barbiers</a:t>
            </a:r>
            <a:r>
              <a:rPr lang="fr-FR" sz="2400" dirty="0"/>
              <a:t> de la planète. </a:t>
            </a:r>
          </a:p>
        </p:txBody>
      </p:sp>
    </p:spTree>
    <p:extLst>
      <p:ext uri="{BB962C8B-B14F-4D97-AF65-F5344CB8AC3E}">
        <p14:creationId xmlns:p14="http://schemas.microsoft.com/office/powerpoint/2010/main" val="80195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7920" y="1706880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Structure de l’entreprise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874907624"/>
              </p:ext>
            </p:extLst>
          </p:nvPr>
        </p:nvGraphicFramePr>
        <p:xfrm>
          <a:off x="1361440" y="5113866"/>
          <a:ext cx="9814560" cy="707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7920" y="1706880"/>
            <a:ext cx="98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Localisation souhaité des locaux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4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7920" y="1706880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Recrutement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02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7920" y="1706880"/>
            <a:ext cx="985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Catalogues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18935406">
            <a:off x="731520" y="768096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En Cour de Création</a:t>
            </a:r>
          </a:p>
        </p:txBody>
      </p:sp>
    </p:spTree>
    <p:extLst>
      <p:ext uri="{BB962C8B-B14F-4D97-AF65-F5344CB8AC3E}">
        <p14:creationId xmlns:p14="http://schemas.microsoft.com/office/powerpoint/2010/main" val="346688542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60</Words>
  <Application>Microsoft Office PowerPoint</Application>
  <PresentationFormat>Personnalisé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</dc:creator>
  <cp:lastModifiedBy>Aurélien</cp:lastModifiedBy>
  <cp:revision>9</cp:revision>
  <dcterms:created xsi:type="dcterms:W3CDTF">2017-03-23T08:11:12Z</dcterms:created>
  <dcterms:modified xsi:type="dcterms:W3CDTF">2017-03-23T09:18:51Z</dcterms:modified>
</cp:coreProperties>
</file>