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95" r:id="rId2"/>
    <p:sldId id="296" r:id="rId3"/>
    <p:sldId id="297" r:id="rId4"/>
    <p:sldId id="298" r:id="rId5"/>
    <p:sldId id="299" r:id="rId6"/>
    <p:sldId id="300" r:id="rId7"/>
    <p:sldId id="301" r:id="rId8"/>
    <p:sldId id="302" r:id="rId9"/>
    <p:sldId id="303" r:id="rId10"/>
    <p:sldId id="304" r:id="rId11"/>
    <p:sldId id="305" r:id="rId12"/>
    <p:sldId id="306" r:id="rId13"/>
    <p:sldId id="310" r:id="rId14"/>
    <p:sldId id="309" r:id="rId15"/>
  </p:sldIdLst>
  <p:sldSz cx="9144000" cy="5143500" type="screen16x9"/>
  <p:notesSz cx="6858000" cy="9144000"/>
  <p:defaultTextStyle>
    <a:defPPr>
      <a:defRPr lang="fr-FR"/>
    </a:defPPr>
    <a:lvl1pPr algn="l" defTabSz="919163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8788" indent="-1588" algn="l" defTabSz="919163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9163" indent="-4763" algn="l" defTabSz="919163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9538" indent="-7938" algn="l" defTabSz="919163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39913" indent="-11113" algn="l" defTabSz="919163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sz="19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sz="19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sz="19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sz="19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modifyVerifier cryptProviderType="rsaFull" cryptAlgorithmClass="hash" cryptAlgorithmType="typeAny" cryptAlgorithmSid="4" spinCount="100000" saltData="J/n/NvVpi+72ShSYV1KWxQ==" hashData="uU8yNDfcLtU0UcHsjS41S4xPnq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  <a:srgbClr val="3A3A3A"/>
    <a:srgbClr val="00518E"/>
    <a:srgbClr val="45454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660"/>
  </p:normalViewPr>
  <p:slideViewPr>
    <p:cSldViewPr>
      <p:cViewPr>
        <p:scale>
          <a:sx n="66" d="100"/>
          <a:sy n="66" d="100"/>
        </p:scale>
        <p:origin x="-972" y="-84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4451A6-9D8D-4C85-AB53-00ED313CF210}" type="datetimeFigureOut">
              <a:rPr lang="it-IT" smtClean="0"/>
              <a:t>19/03/2017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85ADCF-91E4-483D-9FE9-E982B9BE7EC3}" type="slidenum">
              <a:rPr lang="it-IT" smtClean="0"/>
              <a:t>‹N°›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651913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85ADCF-91E4-483D-9FE9-E982B9BE7EC3}" type="slidenum">
              <a:rPr lang="it-IT" smtClean="0"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077055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AE7AFE-2AFC-4A12-8A50-0032067D5C98}" type="slidenum">
              <a:rPr lang="it-IT" smtClean="0"/>
              <a:t>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598688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85ADCF-91E4-483D-9FE9-E982B9BE7EC3}" type="slidenum">
              <a:rPr lang="it-IT" smtClean="0"/>
              <a:t>14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083617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1" y="1597819"/>
            <a:ext cx="7772400" cy="110252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2"/>
            <a:ext cx="6400800" cy="1314451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60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20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810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414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018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621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225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82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A2CD89-B76B-4E6E-9D4B-0C36A71AF348}" type="datetimeFigureOut">
              <a:rPr lang="fr-FR"/>
              <a:pPr>
                <a:defRPr/>
              </a:pPr>
              <a:t>19/03/2017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9E3E45-3F29-4513-ACD9-CC5934A62BF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1102891"/>
      </p:ext>
    </p:extLst>
  </p:cSld>
  <p:clrMapOvr>
    <a:masterClrMapping/>
  </p:clrMapOvr>
  <p:transition spd="slow" advTm="4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DD7627-F6C6-4E02-81DE-A497D768C8AE}" type="datetimeFigureOut">
              <a:rPr lang="fr-FR"/>
              <a:pPr>
                <a:defRPr/>
              </a:pPr>
              <a:t>19/03/2017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13C2BA-D469-4C1E-804D-9D9BDA2F85A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2246249"/>
      </p:ext>
    </p:extLst>
  </p:cSld>
  <p:clrMapOvr>
    <a:masterClrMapping/>
  </p:clrMapOvr>
  <p:transition spd="slow" advTm="4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4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4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603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207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8109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4146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30182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6219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2255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8292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417CF4-9115-4BF7-B2C7-2B6255F7EBE8}" type="datetimeFigureOut">
              <a:rPr lang="fr-FR"/>
              <a:pPr>
                <a:defRPr/>
              </a:pPr>
              <a:t>19/03/2017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A86FF8-CEDF-4570-B199-BE72A30067B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7179905"/>
      </p:ext>
    </p:extLst>
  </p:cSld>
  <p:clrMapOvr>
    <a:masterClrMapping/>
  </p:clrMapOvr>
  <p:transition spd="slow" advTm="4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EE4E5-729A-401C-B5B4-9F6CBC2736D1}" type="datetimeFigureOut">
              <a:rPr lang="fr-FR"/>
              <a:pPr>
                <a:defRPr/>
              </a:pPr>
              <a:t>19/03/2017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01B9DB-2B4D-4CA4-945E-A3D5DA7B459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8926173"/>
      </p:ext>
    </p:extLst>
  </p:cSld>
  <p:clrMapOvr>
    <a:masterClrMapping/>
  </p:clrMapOvr>
  <p:transition spd="slow" advTm="4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8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60365" indent="0">
              <a:buNone/>
              <a:defRPr sz="2000" b="1"/>
            </a:lvl2pPr>
            <a:lvl3pPr marL="920731" indent="0">
              <a:buNone/>
              <a:defRPr sz="1900" b="1"/>
            </a:lvl3pPr>
            <a:lvl4pPr marL="1381096" indent="0">
              <a:buNone/>
              <a:defRPr sz="1600" b="1"/>
            </a:lvl4pPr>
            <a:lvl5pPr marL="1841462" indent="0">
              <a:buNone/>
              <a:defRPr sz="1600" b="1"/>
            </a:lvl5pPr>
            <a:lvl6pPr marL="2301827" indent="0">
              <a:buNone/>
              <a:defRPr sz="1600" b="1"/>
            </a:lvl6pPr>
            <a:lvl7pPr marL="2762192" indent="0">
              <a:buNone/>
              <a:defRPr sz="1600" b="1"/>
            </a:lvl7pPr>
            <a:lvl8pPr marL="3222557" indent="0">
              <a:buNone/>
              <a:defRPr sz="1600" b="1"/>
            </a:lvl8pPr>
            <a:lvl9pPr marL="3682922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30" y="1151338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60365" indent="0">
              <a:buNone/>
              <a:defRPr sz="2000" b="1"/>
            </a:lvl2pPr>
            <a:lvl3pPr marL="920731" indent="0">
              <a:buNone/>
              <a:defRPr sz="1900" b="1"/>
            </a:lvl3pPr>
            <a:lvl4pPr marL="1381096" indent="0">
              <a:buNone/>
              <a:defRPr sz="1600" b="1"/>
            </a:lvl4pPr>
            <a:lvl5pPr marL="1841462" indent="0">
              <a:buNone/>
              <a:defRPr sz="1600" b="1"/>
            </a:lvl5pPr>
            <a:lvl6pPr marL="2301827" indent="0">
              <a:buNone/>
              <a:defRPr sz="1600" b="1"/>
            </a:lvl6pPr>
            <a:lvl7pPr marL="2762192" indent="0">
              <a:buNone/>
              <a:defRPr sz="1600" b="1"/>
            </a:lvl7pPr>
            <a:lvl8pPr marL="3222557" indent="0">
              <a:buNone/>
              <a:defRPr sz="1600" b="1"/>
            </a:lvl8pPr>
            <a:lvl9pPr marL="3682922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30" y="1631156"/>
            <a:ext cx="4041775" cy="296346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1E217A-CDD9-4D5B-8D3D-3C7140F03269}" type="datetimeFigureOut">
              <a:rPr lang="fr-FR"/>
              <a:pPr>
                <a:defRPr/>
              </a:pPr>
              <a:t>19/03/2017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27FDC3-2231-422F-901A-23BF82B2C9E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3483272"/>
      </p:ext>
    </p:extLst>
  </p:cSld>
  <p:clrMapOvr>
    <a:masterClrMapping/>
  </p:clrMapOvr>
  <p:transition spd="slow" advTm="4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CEB44F-BB9C-43F7-AD86-EC79F7855BF7}" type="datetimeFigureOut">
              <a:rPr lang="fr-FR"/>
              <a:pPr>
                <a:defRPr/>
              </a:pPr>
              <a:t>19/03/2017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7E2BA1-A09D-4965-806B-E0B7B9D2D3A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1111251"/>
      </p:ext>
    </p:extLst>
  </p:cSld>
  <p:clrMapOvr>
    <a:masterClrMapping/>
  </p:clrMapOvr>
  <p:transition spd="slow" advTm="4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B18FAD-A838-4179-A9F2-6A4065382EB6}" type="datetimeFigureOut">
              <a:rPr lang="fr-FR"/>
              <a:pPr>
                <a:defRPr/>
              </a:pPr>
              <a:t>19/03/2017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CEADFD-22BF-4463-A36B-41DA2307962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564883"/>
      </p:ext>
    </p:extLst>
  </p:cSld>
  <p:clrMapOvr>
    <a:masterClrMapping/>
  </p:clrMapOvr>
  <p:transition spd="slow" advTm="4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6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2" y="204790"/>
            <a:ext cx="5111750" cy="438983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6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60365" indent="0">
              <a:buNone/>
              <a:defRPr sz="1200"/>
            </a:lvl2pPr>
            <a:lvl3pPr marL="920731" indent="0">
              <a:buNone/>
              <a:defRPr sz="1000"/>
            </a:lvl3pPr>
            <a:lvl4pPr marL="1381096" indent="0">
              <a:buNone/>
              <a:defRPr sz="900"/>
            </a:lvl4pPr>
            <a:lvl5pPr marL="1841462" indent="0">
              <a:buNone/>
              <a:defRPr sz="900"/>
            </a:lvl5pPr>
            <a:lvl6pPr marL="2301827" indent="0">
              <a:buNone/>
              <a:defRPr sz="900"/>
            </a:lvl6pPr>
            <a:lvl7pPr marL="2762192" indent="0">
              <a:buNone/>
              <a:defRPr sz="900"/>
            </a:lvl7pPr>
            <a:lvl8pPr marL="3222557" indent="0">
              <a:buNone/>
              <a:defRPr sz="900"/>
            </a:lvl8pPr>
            <a:lvl9pPr marL="3682922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5BAE2B-F66D-4DA1-B062-9116CE4C5B1D}" type="datetimeFigureOut">
              <a:rPr lang="fr-FR"/>
              <a:pPr>
                <a:defRPr/>
              </a:pPr>
              <a:t>19/03/2017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2738F1-0C06-4FCE-80CE-EA1CC35F573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0791891"/>
      </p:ext>
    </p:extLst>
  </p:cSld>
  <p:clrMapOvr>
    <a:masterClrMapping/>
  </p:clrMapOvr>
  <p:transition spd="slow" advTm="4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9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9" y="459582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60365" indent="0">
              <a:buNone/>
              <a:defRPr sz="2800"/>
            </a:lvl2pPr>
            <a:lvl3pPr marL="920731" indent="0">
              <a:buNone/>
              <a:defRPr sz="2400"/>
            </a:lvl3pPr>
            <a:lvl4pPr marL="1381096" indent="0">
              <a:buNone/>
              <a:defRPr sz="2000"/>
            </a:lvl4pPr>
            <a:lvl5pPr marL="1841462" indent="0">
              <a:buNone/>
              <a:defRPr sz="2000"/>
            </a:lvl5pPr>
            <a:lvl6pPr marL="2301827" indent="0">
              <a:buNone/>
              <a:defRPr sz="2000"/>
            </a:lvl6pPr>
            <a:lvl7pPr marL="2762192" indent="0">
              <a:buNone/>
              <a:defRPr sz="2000"/>
            </a:lvl7pPr>
            <a:lvl8pPr marL="3222557" indent="0">
              <a:buNone/>
              <a:defRPr sz="2000"/>
            </a:lvl8pPr>
            <a:lvl9pPr marL="3682922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9" y="4025504"/>
            <a:ext cx="5486400" cy="603648"/>
          </a:xfrm>
        </p:spPr>
        <p:txBody>
          <a:bodyPr/>
          <a:lstStyle>
            <a:lvl1pPr marL="0" indent="0">
              <a:buNone/>
              <a:defRPr sz="1400"/>
            </a:lvl1pPr>
            <a:lvl2pPr marL="460365" indent="0">
              <a:buNone/>
              <a:defRPr sz="1200"/>
            </a:lvl2pPr>
            <a:lvl3pPr marL="920731" indent="0">
              <a:buNone/>
              <a:defRPr sz="1000"/>
            </a:lvl3pPr>
            <a:lvl4pPr marL="1381096" indent="0">
              <a:buNone/>
              <a:defRPr sz="900"/>
            </a:lvl4pPr>
            <a:lvl5pPr marL="1841462" indent="0">
              <a:buNone/>
              <a:defRPr sz="900"/>
            </a:lvl5pPr>
            <a:lvl6pPr marL="2301827" indent="0">
              <a:buNone/>
              <a:defRPr sz="900"/>
            </a:lvl6pPr>
            <a:lvl7pPr marL="2762192" indent="0">
              <a:buNone/>
              <a:defRPr sz="900"/>
            </a:lvl7pPr>
            <a:lvl8pPr marL="3222557" indent="0">
              <a:buNone/>
              <a:defRPr sz="900"/>
            </a:lvl8pPr>
            <a:lvl9pPr marL="3682922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09AEAC-65F2-482D-8DF8-5024B13A5FA5}" type="datetimeFigureOut">
              <a:rPr lang="fr-FR"/>
              <a:pPr>
                <a:defRPr/>
              </a:pPr>
              <a:t>19/03/2017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E82925-0D46-415A-A177-A3CC7EB2FB0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0531635"/>
      </p:ext>
    </p:extLst>
  </p:cSld>
  <p:clrMapOvr>
    <a:masterClrMapping/>
  </p:clrMapOvr>
  <p:transition spd="slow" advTm="4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1DBCD6-4E1C-4995-B834-48CF2AA646B1}" type="datetimeFigureOut">
              <a:rPr lang="fr-FR"/>
              <a:pPr>
                <a:defRPr/>
              </a:pPr>
              <a:t>19/03/2017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04B49E-4E73-4AA5-B2FA-717C0B5E3EB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0229041"/>
      </p:ext>
    </p:extLst>
  </p:cSld>
  <p:clrMapOvr>
    <a:masterClrMapping/>
  </p:clrMapOvr>
  <p:transition spd="slow" advTm="4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1" y="154783"/>
            <a:ext cx="2057400" cy="329088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1" y="154783"/>
            <a:ext cx="6019800" cy="329088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F0374F-3550-46AA-9608-3B657569BC1A}" type="datetimeFigureOut">
              <a:rPr lang="fr-FR"/>
              <a:pPr>
                <a:defRPr/>
              </a:pPr>
              <a:t>19/03/2017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C6CB43-BB20-41AA-AE3C-4DBBAD8B7B0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7015355"/>
      </p:ext>
    </p:extLst>
  </p:cSld>
  <p:clrMapOvr>
    <a:masterClrMapping/>
  </p:clrMapOvr>
  <p:transition spd="slow" advTm="4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3" tIns="46036" rIns="92073" bIns="4603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it-IT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200152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3" tIns="46036" rIns="92073" bIns="4603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it-IT" smtClean="0"/>
              <a:t>Modifiez les styles du texte du masque</a:t>
            </a:r>
          </a:p>
          <a:p>
            <a:pPr lvl="1"/>
            <a:r>
              <a:rPr lang="fr-FR" altLang="it-IT" smtClean="0"/>
              <a:t>Deuxième niveau</a:t>
            </a:r>
          </a:p>
          <a:p>
            <a:pPr lvl="2"/>
            <a:r>
              <a:rPr lang="fr-FR" altLang="it-IT" smtClean="0"/>
              <a:t>Troisième niveau</a:t>
            </a:r>
          </a:p>
          <a:p>
            <a:pPr lvl="3"/>
            <a:r>
              <a:rPr lang="fr-FR" altLang="it-IT" smtClean="0"/>
              <a:t>Quatrième niveau</a:t>
            </a:r>
          </a:p>
          <a:p>
            <a:pPr lvl="4"/>
            <a:r>
              <a:rPr lang="fr-FR" altLang="it-IT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5"/>
            <a:ext cx="2133600" cy="274637"/>
          </a:xfrm>
          <a:prstGeom prst="rect">
            <a:avLst/>
          </a:prstGeom>
        </p:spPr>
        <p:txBody>
          <a:bodyPr vert="horz" lIns="92073" tIns="46036" rIns="92073" bIns="46036" rtlCol="0" anchor="ctr"/>
          <a:lstStyle>
            <a:lvl1pPr algn="l" defTabSz="920731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D73329D-E3C7-4C92-946D-3B5184366CEA}" type="datetimeFigureOut">
              <a:rPr lang="fr-FR"/>
              <a:pPr>
                <a:defRPr/>
              </a:pPr>
              <a:t>19/03/2017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5"/>
            <a:ext cx="2895600" cy="274637"/>
          </a:xfrm>
          <a:prstGeom prst="rect">
            <a:avLst/>
          </a:prstGeom>
        </p:spPr>
        <p:txBody>
          <a:bodyPr vert="horz" lIns="92073" tIns="46036" rIns="92073" bIns="46036" rtlCol="0" anchor="ctr"/>
          <a:lstStyle>
            <a:lvl1pPr algn="ctr" defTabSz="920731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5"/>
            <a:ext cx="2133600" cy="274637"/>
          </a:xfrm>
          <a:prstGeom prst="rect">
            <a:avLst/>
          </a:prstGeom>
        </p:spPr>
        <p:txBody>
          <a:bodyPr vert="horz" lIns="92073" tIns="46036" rIns="92073" bIns="46036" rtlCol="0" anchor="ctr"/>
          <a:lstStyle>
            <a:lvl1pPr algn="r" defTabSz="920731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FFBE8DF-FDC8-4744-8973-B35CA95490B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fade/>
  </p:transition>
  <p:txStyles>
    <p:titleStyle>
      <a:lvl1pPr algn="ctr" defTabSz="919163" rtl="0" fontAlgn="base">
        <a:spcBef>
          <a:spcPct val="0"/>
        </a:spcBef>
        <a:spcAft>
          <a:spcPct val="0"/>
        </a:spcAft>
        <a:defRPr sz="45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919163" rtl="0" fontAlgn="base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Calibri" pitchFamily="34" charset="0"/>
        </a:defRPr>
      </a:lvl2pPr>
      <a:lvl3pPr algn="ctr" defTabSz="919163" rtl="0" fontAlgn="base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Calibri" pitchFamily="34" charset="0"/>
        </a:defRPr>
      </a:lvl3pPr>
      <a:lvl4pPr algn="ctr" defTabSz="919163" rtl="0" fontAlgn="base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Calibri" pitchFamily="34" charset="0"/>
        </a:defRPr>
      </a:lvl4pPr>
      <a:lvl5pPr algn="ctr" defTabSz="919163" rtl="0" fontAlgn="base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Calibri" pitchFamily="34" charset="0"/>
        </a:defRPr>
      </a:lvl5pPr>
      <a:lvl6pPr marL="457200" algn="ctr" defTabSz="919163" rtl="0" fontAlgn="base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Calibri" pitchFamily="34" charset="0"/>
        </a:defRPr>
      </a:lvl6pPr>
      <a:lvl7pPr marL="914400" algn="ctr" defTabSz="919163" rtl="0" fontAlgn="base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Calibri" pitchFamily="34" charset="0"/>
        </a:defRPr>
      </a:lvl7pPr>
      <a:lvl8pPr marL="1371600" algn="ctr" defTabSz="919163" rtl="0" fontAlgn="base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Calibri" pitchFamily="34" charset="0"/>
        </a:defRPr>
      </a:lvl8pPr>
      <a:lvl9pPr marL="1828800" algn="ctr" defTabSz="919163" rtl="0" fontAlgn="base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Calibri" pitchFamily="34" charset="0"/>
        </a:defRPr>
      </a:lvl9pPr>
    </p:titleStyle>
    <p:bodyStyle>
      <a:lvl1pPr marL="344488" indent="-344488" algn="l" defTabSz="919163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7713" indent="-287338" algn="l" defTabSz="919163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9350" indent="-228600" algn="l" defTabSz="919163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9725" indent="-228600" algn="l" defTabSz="919163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70100" indent="-228600" algn="l" defTabSz="91916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32009" indent="-230182" algn="l" defTabSz="9207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92375" indent="-230182" algn="l" defTabSz="9207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52740" indent="-230182" algn="l" defTabSz="9207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13106" indent="-230182" algn="l" defTabSz="9207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2073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60365" algn="l" defTabSz="92073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20731" algn="l" defTabSz="92073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81096" algn="l" defTabSz="92073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41462" algn="l" defTabSz="92073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01827" algn="l" defTabSz="92073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62192" algn="l" defTabSz="92073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22557" algn="l" defTabSz="92073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82922" algn="l" defTabSz="92073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jpeg"/><Relationship Id="rId3" Type="http://schemas.openxmlformats.org/officeDocument/2006/relationships/audio" Target="../media/audio1.wav"/><Relationship Id="rId7" Type="http://schemas.openxmlformats.org/officeDocument/2006/relationships/image" Target="../media/image5.png"/><Relationship Id="rId12" Type="http://schemas.openxmlformats.org/officeDocument/2006/relationships/image" Target="../media/image10.gif"/><Relationship Id="rId17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gif"/><Relationship Id="rId15" Type="http://schemas.openxmlformats.org/officeDocument/2006/relationships/image" Target="../media/image13.png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eg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image" Target="../media/image3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e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e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jpeg"/><Relationship Id="rId4" Type="http://schemas.openxmlformats.org/officeDocument/2006/relationships/image" Target="../media/image5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7" Type="http://schemas.openxmlformats.org/officeDocument/2006/relationships/image" Target="../media/image59.jpeg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jpe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gif"/><Relationship Id="rId3" Type="http://schemas.openxmlformats.org/officeDocument/2006/relationships/image" Target="../media/image65.png"/><Relationship Id="rId7" Type="http://schemas.openxmlformats.org/officeDocument/2006/relationships/image" Target="../media/image6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png"/><Relationship Id="rId11" Type="http://schemas.openxmlformats.org/officeDocument/2006/relationships/image" Target="../media/image11.jpeg"/><Relationship Id="rId5" Type="http://schemas.openxmlformats.org/officeDocument/2006/relationships/image" Target="../media/image67.gif"/><Relationship Id="rId10" Type="http://schemas.openxmlformats.org/officeDocument/2006/relationships/image" Target="../media/image72.png"/><Relationship Id="rId4" Type="http://schemas.openxmlformats.org/officeDocument/2006/relationships/image" Target="../media/image66.gif"/><Relationship Id="rId9" Type="http://schemas.openxmlformats.org/officeDocument/2006/relationships/image" Target="../media/image7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:\-                      GIORNO  dopo  GIORNO\-                    GIF da utilizzare\04_partaj_recu-aime1131-2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02153">
            <a:off x="698454" y="1471274"/>
            <a:ext cx="2135991" cy="2135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F:\-                      GIORNO  dopo  GIORNO\-                    GIF da utilizzare\2s1xfzp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750" y="666750"/>
            <a:ext cx="47625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5" descr="F:\-                      GIORNO  dopo  GIORNO\-                    GIF da utilizzare\CARLLA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7123">
            <a:off x="1872744" y="1632087"/>
            <a:ext cx="1183714" cy="1406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F:\-                      GIORNO  dopo  GIORNO\-                    GIF da utilizzare\2903bbf4.600png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23478"/>
            <a:ext cx="9144001" cy="5020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F:\-  1  IDEE DA USARE\- PRIMAVERA\1f008c40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8348" y="1786976"/>
            <a:ext cx="198120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F:\-  1  IDEE DA USARE\-  FIORI\slide0077_image015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269" y="3078380"/>
            <a:ext cx="1476375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3" descr="F:\-                      GIORNO  dopo  GIORNO\-                    GIF da utilizzare\7b45d444.gif"/>
          <p:cNvPicPr>
            <a:picLocks noChangeAspect="1" noChangeArrowheads="1" noCrop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4940" y="2111162"/>
            <a:ext cx="1143968" cy="1083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9" name="Picture 35" descr="F:\-                      GIORNO  dopo  GIORNO\-                    GIF da utilizzare\7764e588-200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7705" y="3349295"/>
            <a:ext cx="1706106" cy="1637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6" descr="F:\-  1  IDEE DA USARE\- PRIMAVERA\coucou_075.gif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0525" y="1621494"/>
            <a:ext cx="1031334" cy="1031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5" descr="F:\-                      GIORNO  dopo  GIORNO\-                     483  BUONGIORNO\-                  RITAGLIARE\slide_image068-600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" y="-32481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ttangolo 19"/>
          <p:cNvSpPr/>
          <p:nvPr/>
        </p:nvSpPr>
        <p:spPr>
          <a:xfrm>
            <a:off x="50" y="2564093"/>
            <a:ext cx="547219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200" b="1" dirty="0">
                <a:latin typeface="Lucida Handwriting" panose="03010101010101010101" pitchFamily="66" charset="0"/>
                <a:cs typeface="Arial" charset="0"/>
              </a:rPr>
              <a:t>Je ne suis pas né</a:t>
            </a:r>
            <a:r>
              <a:rPr lang="fr-FR" sz="1200" b="1" dirty="0" smtClean="0">
                <a:latin typeface="Lucida Handwriting" panose="03010101010101010101" pitchFamily="66" charset="0"/>
                <a:cs typeface="Arial" charset="0"/>
              </a:rPr>
              <a:t>,</a:t>
            </a:r>
          </a:p>
          <a:p>
            <a:pPr lvl="0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200" b="1" dirty="0" smtClean="0">
                <a:latin typeface="Lucida Handwriting" panose="03010101010101010101" pitchFamily="66" charset="0"/>
                <a:cs typeface="Arial" charset="0"/>
              </a:rPr>
              <a:t> </a:t>
            </a:r>
            <a:r>
              <a:rPr lang="fr-FR" sz="1200" b="1" dirty="0" err="1">
                <a:latin typeface="Lucida Handwriting" panose="03010101010101010101" pitchFamily="66" charset="0"/>
                <a:cs typeface="Arial" charset="0"/>
              </a:rPr>
              <a:t>écriv</a:t>
            </a:r>
            <a:r>
              <a:rPr lang="fr-FR" sz="1200" b="1" dirty="0">
                <a:latin typeface="Lucida Handwriting" panose="03010101010101010101" pitchFamily="66" charset="0"/>
                <a:cs typeface="Arial" charset="0"/>
              </a:rPr>
              <a:t> </a:t>
            </a:r>
            <a:r>
              <a:rPr lang="fr-FR" sz="1200" b="1" dirty="0" err="1">
                <a:latin typeface="Lucida Handwriting" panose="03010101010101010101" pitchFamily="66" charset="0"/>
                <a:cs typeface="Arial" charset="0"/>
              </a:rPr>
              <a:t>ain</a:t>
            </a:r>
            <a:r>
              <a:rPr lang="fr-FR" sz="1200" b="1" dirty="0">
                <a:latin typeface="Lucida Handwriting" panose="03010101010101010101" pitchFamily="66" charset="0"/>
                <a:cs typeface="Arial" charset="0"/>
              </a:rPr>
              <a:t> ni </a:t>
            </a:r>
            <a:r>
              <a:rPr lang="fr-FR" sz="1200" b="1" dirty="0" smtClean="0">
                <a:latin typeface="Lucida Handwriting" panose="03010101010101010101" pitchFamily="66" charset="0"/>
                <a:cs typeface="Arial" charset="0"/>
              </a:rPr>
              <a:t>poète….</a:t>
            </a:r>
            <a:endParaRPr lang="fr-FR" sz="1200" b="1" dirty="0">
              <a:latin typeface="Lucida Handwriting" panose="03010101010101010101" pitchFamily="66" charset="0"/>
              <a:cs typeface="Arial" charset="0"/>
            </a:endParaRPr>
          </a:p>
          <a:p>
            <a:pPr lvl="0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200" b="1" dirty="0">
                <a:latin typeface="Lucida Handwriting" panose="03010101010101010101" pitchFamily="66" charset="0"/>
                <a:cs typeface="Arial" charset="0"/>
              </a:rPr>
              <a:t>Mais </a:t>
            </a:r>
            <a:r>
              <a:rPr lang="fr-FR" sz="1200" b="1" dirty="0" smtClean="0">
                <a:latin typeface="Lucida Handwriting" panose="03010101010101010101" pitchFamily="66" charset="0"/>
                <a:cs typeface="Arial" charset="0"/>
              </a:rPr>
              <a:t> j’ai  seulement </a:t>
            </a:r>
          </a:p>
          <a:p>
            <a:pPr lvl="0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200" b="1" dirty="0" smtClean="0">
                <a:latin typeface="Lucida Handwriting" panose="03010101010101010101" pitchFamily="66" charset="0"/>
                <a:cs typeface="Arial" charset="0"/>
              </a:rPr>
              <a:t>aimé  </a:t>
            </a:r>
            <a:r>
              <a:rPr lang="fr-FR" sz="1200" b="1" dirty="0">
                <a:latin typeface="Lucida Handwriting" panose="03010101010101010101" pitchFamily="66" charset="0"/>
                <a:cs typeface="Arial" charset="0"/>
              </a:rPr>
              <a:t>et </a:t>
            </a:r>
            <a:r>
              <a:rPr lang="fr-FR" sz="1200" b="1" dirty="0" smtClean="0">
                <a:latin typeface="Lucida Handwriting" panose="03010101010101010101" pitchFamily="66" charset="0"/>
                <a:cs typeface="Arial" charset="0"/>
              </a:rPr>
              <a:t> traduit  </a:t>
            </a:r>
          </a:p>
          <a:p>
            <a:pPr lvl="0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200" b="1" dirty="0" smtClean="0">
                <a:latin typeface="Lucida Handwriting" panose="03010101010101010101" pitchFamily="66" charset="0"/>
                <a:cs typeface="Arial" charset="0"/>
              </a:rPr>
              <a:t>cette  </a:t>
            </a:r>
            <a:r>
              <a:rPr lang="fr-FR" sz="1200" b="1" dirty="0">
                <a:latin typeface="Lucida Handwriting" panose="03010101010101010101" pitchFamily="66" charset="0"/>
                <a:cs typeface="Arial" charset="0"/>
              </a:rPr>
              <a:t>poésie</a:t>
            </a:r>
          </a:p>
        </p:txBody>
      </p:sp>
      <p:sp>
        <p:nvSpPr>
          <p:cNvPr id="31" name="Rettangolo 30"/>
          <p:cNvSpPr/>
          <p:nvPr/>
        </p:nvSpPr>
        <p:spPr>
          <a:xfrm>
            <a:off x="3275856" y="2142630"/>
            <a:ext cx="367739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spcAft>
                <a:spcPts val="0"/>
              </a:spcAft>
            </a:pPr>
            <a:r>
              <a:rPr lang="it-IT" sz="5400" dirty="0" err="1">
                <a:solidFill>
                  <a:srgbClr val="FF0000"/>
                </a:solidFill>
                <a:latin typeface="Lucida Handwriting" panose="03010101010101010101" pitchFamily="66" charset="0"/>
                <a:ea typeface="MS Mincho"/>
                <a:cs typeface="Arial" charset="0"/>
              </a:rPr>
              <a:t>Bonjour</a:t>
            </a:r>
            <a:endParaRPr lang="it-IT" sz="5400" dirty="0">
              <a:solidFill>
                <a:srgbClr val="676A55"/>
              </a:solidFill>
              <a:latin typeface="Lucida Handwriting" panose="03010101010101010101" pitchFamily="66" charset="0"/>
              <a:ea typeface="MS Mincho"/>
              <a:cs typeface="Arial" charset="0"/>
            </a:endParaRPr>
          </a:p>
        </p:txBody>
      </p:sp>
      <p:sp>
        <p:nvSpPr>
          <p:cNvPr id="32" name="WordArt 11"/>
          <p:cNvSpPr>
            <a:spLocks noChangeArrowheads="1" noChangeShapeType="1" noTextEdit="1"/>
          </p:cNvSpPr>
          <p:nvPr/>
        </p:nvSpPr>
        <p:spPr bwMode="auto">
          <a:xfrm>
            <a:off x="2597940" y="943798"/>
            <a:ext cx="4536504" cy="1159798"/>
          </a:xfrm>
          <a:prstGeom prst="rect">
            <a:avLst/>
          </a:prstGeom>
        </p:spPr>
        <p:txBody>
          <a:bodyPr wrap="none" lIns="91287" tIns="45646" rIns="91287" bIns="4564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defTabSz="914400"/>
            <a:r>
              <a:rPr lang="it-IT" sz="6600" b="1" i="1" kern="10" dirty="0" smtClean="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blipFill dpi="0" rotWithShape="1">
                  <a:blip r:embed="rId1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Lucida Calligraphy" panose="03010101010101010101" pitchFamily="66" charset="0"/>
                <a:cs typeface="Arial"/>
              </a:rPr>
              <a:t>Le  </a:t>
            </a:r>
            <a:r>
              <a:rPr lang="it-IT" sz="6600" b="1" i="1" kern="10" dirty="0" err="1" smtClean="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blipFill dpi="0" rotWithShape="1">
                  <a:blip r:embed="rId1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Lucida Calligraphy" panose="03010101010101010101" pitchFamily="66" charset="0"/>
                <a:cs typeface="Arial"/>
              </a:rPr>
              <a:t>printemps</a:t>
            </a:r>
            <a:r>
              <a:rPr lang="it-IT" sz="6600" b="1" i="1" kern="10" dirty="0" smtClean="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blipFill dpi="0" rotWithShape="1">
                  <a:blip r:embed="rId1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Lucida Calligraphy" panose="03010101010101010101" pitchFamily="66" charset="0"/>
                <a:cs typeface="Arial"/>
              </a:rPr>
              <a:t> qui  se </a:t>
            </a:r>
            <a:r>
              <a:rPr lang="it-IT" sz="6600" b="1" i="1" kern="10" dirty="0" err="1" smtClean="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blipFill dpi="0" rotWithShape="1">
                  <a:blip r:embed="rId1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Lucida Calligraphy" panose="03010101010101010101" pitchFamily="66" charset="0"/>
                <a:cs typeface="Arial"/>
              </a:rPr>
              <a:t>reveille</a:t>
            </a:r>
            <a:r>
              <a:rPr lang="it-IT" sz="6600" b="1" i="1" kern="10" dirty="0" smtClean="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blipFill dpi="0" rotWithShape="1">
                  <a:blip r:embed="rId1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Lucida Calligraphy" panose="03010101010101010101" pitchFamily="66" charset="0"/>
                <a:cs typeface="Arial"/>
              </a:rPr>
              <a:t>,</a:t>
            </a:r>
          </a:p>
          <a:p>
            <a:pPr algn="ctr" defTabSz="914400"/>
            <a:r>
              <a:rPr lang="it-IT" sz="6600" b="1" i="1" kern="10" dirty="0" smtClean="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blipFill dpi="0" rotWithShape="1">
                  <a:blip r:embed="rId1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Lucida Calligraphy" panose="03010101010101010101" pitchFamily="66" charset="0"/>
                <a:cs typeface="Arial"/>
              </a:rPr>
              <a:t>donne  le  </a:t>
            </a:r>
            <a:r>
              <a:rPr lang="it-IT" sz="6600" b="1" i="1" kern="10" dirty="0" err="1" smtClean="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Lucida Calligraphy" panose="03010101010101010101" pitchFamily="66" charset="0"/>
                <a:cs typeface="Arial"/>
              </a:rPr>
              <a:t>bonjour</a:t>
            </a:r>
            <a:r>
              <a:rPr lang="it-IT" sz="6600" b="1" i="1" kern="10" dirty="0" smtClean="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Lucida Calligraphy" panose="03010101010101010101" pitchFamily="66" charset="0"/>
                <a:cs typeface="Arial"/>
              </a:rPr>
              <a:t> </a:t>
            </a:r>
            <a:r>
              <a:rPr lang="it-IT" sz="6600" b="1" i="1" kern="10" dirty="0" smtClean="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blipFill dpi="0" rotWithShape="1">
                  <a:blip r:embed="rId1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Lucida Calligraphy" panose="03010101010101010101" pitchFamily="66" charset="0"/>
                <a:cs typeface="Arial"/>
              </a:rPr>
              <a:t> </a:t>
            </a:r>
            <a:r>
              <a:rPr lang="it-IT" sz="6600" b="1" i="1" kern="10" dirty="0" err="1" smtClean="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blipFill dpi="0" rotWithShape="1">
                  <a:blip r:embed="rId1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Lucida Calligraphy" panose="03010101010101010101" pitchFamily="66" charset="0"/>
                <a:cs typeface="Arial"/>
              </a:rPr>
              <a:t>au</a:t>
            </a:r>
            <a:r>
              <a:rPr lang="it-IT" sz="6600" b="1" i="1" kern="10" dirty="0" smtClean="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blipFill dpi="0" rotWithShape="1">
                  <a:blip r:embed="rId1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Lucida Calligraphy" panose="03010101010101010101" pitchFamily="66" charset="0"/>
                <a:cs typeface="Arial"/>
              </a:rPr>
              <a:t> </a:t>
            </a:r>
            <a:r>
              <a:rPr lang="it-IT" sz="6600" b="1" i="1" kern="10" dirty="0" err="1" smtClean="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blipFill dpi="0" rotWithShape="1">
                  <a:blip r:embed="rId1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Lucida Calligraphy" panose="03010101010101010101" pitchFamily="66" charset="0"/>
                <a:cs typeface="Arial"/>
              </a:rPr>
              <a:t>printemps</a:t>
            </a:r>
            <a:endParaRPr lang="it-IT" sz="6600" b="1" i="1" kern="10" dirty="0">
              <a:ln w="9525">
                <a:solidFill>
                  <a:srgbClr val="0000FF"/>
                </a:solidFill>
                <a:round/>
                <a:headEnd/>
                <a:tailEnd/>
              </a:ln>
              <a:blipFill dpi="0" rotWithShape="1">
                <a:blip r:embed="rId14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rgbClr val="808080">
                    <a:alpha val="80000"/>
                  </a:srgbClr>
                </a:outerShdw>
              </a:effectLst>
              <a:latin typeface="Lucida Calligraphy" panose="03010101010101010101" pitchFamily="66" charset="0"/>
              <a:cs typeface="Arial"/>
            </a:endParaRPr>
          </a:p>
        </p:txBody>
      </p:sp>
      <p:sp>
        <p:nvSpPr>
          <p:cNvPr id="33" name="WordArt 11"/>
          <p:cNvSpPr>
            <a:spLocks noChangeArrowheads="1" noChangeShapeType="1" noTextEdit="1"/>
          </p:cNvSpPr>
          <p:nvPr/>
        </p:nvSpPr>
        <p:spPr bwMode="auto">
          <a:xfrm>
            <a:off x="3443335" y="3349295"/>
            <a:ext cx="3125573" cy="396498"/>
          </a:xfrm>
          <a:prstGeom prst="rect">
            <a:avLst/>
          </a:prstGeom>
        </p:spPr>
        <p:txBody>
          <a:bodyPr wrap="none" lIns="91287" tIns="45646" rIns="91287" bIns="4564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sz="6600" b="1" i="1" kern="10" dirty="0" smtClean="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blipFill dpi="0" rotWithShape="1">
                  <a:blip r:embed="rId1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Lucida Calligraphy" panose="03010101010101010101" pitchFamily="66" charset="0"/>
                <a:cs typeface="+mn-cs"/>
              </a:rPr>
              <a:t>Jour </a:t>
            </a:r>
            <a:r>
              <a:rPr lang="it-IT" sz="6600" b="1" i="1" kern="10" dirty="0" err="1" smtClean="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blipFill dpi="0" rotWithShape="1">
                  <a:blip r:embed="rId1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Lucida Calligraphy" panose="03010101010101010101" pitchFamily="66" charset="0"/>
                <a:cs typeface="+mn-cs"/>
              </a:rPr>
              <a:t>après</a:t>
            </a:r>
            <a:r>
              <a:rPr lang="it-IT" sz="6600" b="1" i="1" kern="10" dirty="0" smtClean="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blipFill dpi="0" rotWithShape="1">
                  <a:blip r:embed="rId1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Lucida Calligraphy" panose="03010101010101010101" pitchFamily="66" charset="0"/>
                <a:cs typeface="+mn-cs"/>
              </a:rPr>
              <a:t> jour</a:t>
            </a:r>
            <a:endParaRPr lang="it-IT" sz="6600" b="1" i="1" kern="10" dirty="0">
              <a:ln w="9525">
                <a:solidFill>
                  <a:srgbClr val="0000FF"/>
                </a:solidFill>
                <a:round/>
                <a:headEnd/>
                <a:tailEnd/>
              </a:ln>
              <a:blipFill dpi="0" rotWithShape="1">
                <a:blip r:embed="rId14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rgbClr val="808080">
                    <a:alpha val="80000"/>
                  </a:srgbClr>
                </a:outerShdw>
              </a:effectLst>
              <a:latin typeface="Lucida Calligraphy" panose="03010101010101010101" pitchFamily="66" charset="0"/>
              <a:cs typeface="+mn-cs"/>
            </a:endParaRPr>
          </a:p>
        </p:txBody>
      </p:sp>
      <p:pic>
        <p:nvPicPr>
          <p:cNvPr id="34" name="Picture 6" descr="F:\- musica simboli\d1b70315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07680">
            <a:off x="7229826" y="3536502"/>
            <a:ext cx="1696117" cy="1571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F:\-  0 GIF 21 LUGLIO  2015\CARLLA-bc50.pn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34852">
            <a:off x="1152938" y="3268039"/>
            <a:ext cx="501264" cy="623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Rechthoek 2"/>
          <p:cNvSpPr/>
          <p:nvPr/>
        </p:nvSpPr>
        <p:spPr>
          <a:xfrm>
            <a:off x="50" y="2512757"/>
            <a:ext cx="2049606" cy="1356395"/>
          </a:xfrm>
          <a:prstGeom prst="rect">
            <a:avLst/>
          </a:prstGeom>
          <a:noFill/>
          <a:ln w="19050" cap="flat" cmpd="sng" algn="ctr">
            <a:solidFill>
              <a:srgbClr val="FFFF66"/>
            </a:solidFill>
            <a:prstDash val="solid"/>
          </a:ln>
          <a:effectLst/>
        </p:spPr>
        <p:txBody>
          <a:bodyPr lIns="91287" tIns="45646" rIns="91287" bIns="45646"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nl-BE" sz="1800" kern="0">
              <a:solidFill>
                <a:srgbClr val="FF0000"/>
              </a:solidFill>
              <a:latin typeface="Calibri"/>
              <a:cs typeface="Times New Roman"/>
            </a:endParaRPr>
          </a:p>
        </p:txBody>
      </p:sp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2736147" y="3869152"/>
            <a:ext cx="4922392" cy="76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220" tIns="45613" rIns="91220" bIns="45613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defTabSz="914400"/>
            <a:r>
              <a:rPr lang="es-ES" altLang="it-IT" sz="4400" dirty="0">
                <a:solidFill>
                  <a:schemeClr val="accent6">
                    <a:lumMod val="60000"/>
                    <a:lumOff val="40000"/>
                  </a:schemeClr>
                </a:solidFill>
                <a:latin typeface="Brush Script MT" panose="03060802040406070304" pitchFamily="66" charset="0"/>
              </a:rPr>
              <a:t>Avancement automatique</a:t>
            </a:r>
          </a:p>
        </p:txBody>
      </p:sp>
    </p:spTree>
    <p:extLst>
      <p:ext uri="{BB962C8B-B14F-4D97-AF65-F5344CB8AC3E}">
        <p14:creationId xmlns:p14="http://schemas.microsoft.com/office/powerpoint/2010/main" val="643777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000">
        <p:sndAc>
          <p:stSnd loop="1">
            <p:snd r:embed="rId3" name="A melody for you.wav"/>
          </p:stSnd>
        </p:sndAc>
      </p:transition>
    </mc:Choice>
    <mc:Fallback xmlns="">
      <p:transition advTm="10000">
        <p:sndAc>
          <p:stSnd loop="1">
            <p:snd r:embed="rId17" name="A melody for yo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6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repeatCount="indefinite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32" grpId="0"/>
      <p:bldP spid="33" grpId="0"/>
      <p:bldP spid="2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/>
          <p:cNvSpPr/>
          <p:nvPr/>
        </p:nvSpPr>
        <p:spPr>
          <a:xfrm>
            <a:off x="326315" y="1496365"/>
            <a:ext cx="8638174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/>
            <a:r>
              <a:rPr lang="fr-FR" sz="2800" dirty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à toi </a:t>
            </a:r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qui  as  </a:t>
            </a:r>
            <a:r>
              <a:rPr lang="fr-FR" sz="4000" dirty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toujours </a:t>
            </a:r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 été  là </a:t>
            </a:r>
            <a:r>
              <a:rPr lang="fr-FR" sz="2800" dirty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 </a:t>
            </a:r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pour</a:t>
            </a:r>
          </a:p>
          <a:p>
            <a:pPr lvl="0" defTabSz="914400"/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 nous </a:t>
            </a:r>
            <a:r>
              <a:rPr lang="fr-FR" sz="2800" dirty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, même </a:t>
            </a:r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 si nous  sommes  loin</a:t>
            </a:r>
            <a:endParaRPr lang="fr-FR" sz="2800" dirty="0">
              <a:solidFill>
                <a:srgbClr val="FFFFFF"/>
              </a:solidFill>
              <a:latin typeface="Lucida Handwriting" panose="03010101010101010101" pitchFamily="66" charset="0"/>
              <a:cs typeface="Arial" charset="0"/>
            </a:endParaRPr>
          </a:p>
        </p:txBody>
      </p:sp>
      <p:sp>
        <p:nvSpPr>
          <p:cNvPr id="6" name="Rettangolo 5"/>
          <p:cNvSpPr/>
          <p:nvPr/>
        </p:nvSpPr>
        <p:spPr>
          <a:xfrm>
            <a:off x="1556156" y="279549"/>
            <a:ext cx="59046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spcAft>
                <a:spcPts val="0"/>
              </a:spcAft>
            </a:pPr>
            <a:r>
              <a:rPr lang="it-IT" sz="7200" dirty="0" err="1" smtClean="0">
                <a:solidFill>
                  <a:srgbClr val="FF0000"/>
                </a:solidFill>
                <a:latin typeface="Lucida Handwriting" panose="03010101010101010101" pitchFamily="66" charset="0"/>
                <a:ea typeface="MS Mincho"/>
                <a:cs typeface="Arial" charset="0"/>
              </a:rPr>
              <a:t>Bonjour</a:t>
            </a:r>
            <a:r>
              <a:rPr lang="it-IT" sz="7200" dirty="0" smtClean="0">
                <a:solidFill>
                  <a:srgbClr val="FF0000"/>
                </a:solidFill>
                <a:latin typeface="Lucida Handwriting" panose="03010101010101010101" pitchFamily="66" charset="0"/>
                <a:ea typeface="MS Mincho"/>
                <a:cs typeface="Arial" charset="0"/>
              </a:rPr>
              <a:t>…</a:t>
            </a:r>
            <a:endParaRPr lang="it-IT" sz="7200" dirty="0">
              <a:solidFill>
                <a:srgbClr val="676A55"/>
              </a:solidFill>
              <a:latin typeface="Lucida Handwriting" panose="03010101010101010101" pitchFamily="66" charset="0"/>
              <a:ea typeface="MS Mincho"/>
              <a:cs typeface="Arial" charset="0"/>
            </a:endParaRPr>
          </a:p>
        </p:txBody>
      </p:sp>
      <p:sp>
        <p:nvSpPr>
          <p:cNvPr id="7" name="Rettangolo 6"/>
          <p:cNvSpPr/>
          <p:nvPr/>
        </p:nvSpPr>
        <p:spPr>
          <a:xfrm>
            <a:off x="450786" y="3867894"/>
            <a:ext cx="54104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4400"/>
            <a:r>
              <a:rPr lang="fr-FR" sz="2800" dirty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à qui </a:t>
            </a:r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 espère  un  </a:t>
            </a:r>
            <a:r>
              <a:rPr lang="fr-FR" sz="2800" dirty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message</a:t>
            </a:r>
            <a:endParaRPr lang="it-IT" sz="2800" dirty="0">
              <a:solidFill>
                <a:srgbClr val="FFFFFF"/>
              </a:solidFill>
              <a:latin typeface="Lucida Handwriting" panose="03010101010101010101" pitchFamily="66" charset="0"/>
              <a:cs typeface="Arial" charset="0"/>
            </a:endParaRPr>
          </a:p>
        </p:txBody>
      </p:sp>
      <p:pic>
        <p:nvPicPr>
          <p:cNvPr id="4099" name="Picture 3" descr="F:\-                      GIORNO  dopo  GIORNO\-                     483  BUONGIORNO\-                  RITAGLIARE\3273630386_1_2_zfOyhsX7-30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010754"/>
            <a:ext cx="2664296" cy="1092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F:\-  1  IDEE DA USARE\-  FIORI\gg_61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00791"/>
            <a:ext cx="3643769" cy="2234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F:\-                      GIORNO  dopo  GIORNO\-                     481   BUONGIORNO\-                  RITAGLIARE\251dbc09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0812" y="2706104"/>
            <a:ext cx="1763044" cy="2935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ttangolo 13"/>
          <p:cNvSpPr/>
          <p:nvPr/>
        </p:nvSpPr>
        <p:spPr>
          <a:xfrm>
            <a:off x="273757" y="3003798"/>
            <a:ext cx="78915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/>
            <a:r>
              <a:rPr lang="fr-FR" sz="2800" dirty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L'âme </a:t>
            </a:r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 se  </a:t>
            </a:r>
            <a:r>
              <a:rPr lang="fr-FR" sz="2800" dirty="0" err="1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contante</a:t>
            </a:r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  de peu  </a:t>
            </a:r>
            <a:r>
              <a:rPr lang="fr-FR" sz="2800" dirty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des </a:t>
            </a:r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mots</a:t>
            </a:r>
            <a:endParaRPr lang="it-IT" sz="2800" dirty="0">
              <a:solidFill>
                <a:srgbClr val="FFFFFF"/>
              </a:solidFill>
              <a:latin typeface="Lucida Handwriting" panose="03010101010101010101" pitchFamily="66" charset="0"/>
              <a:cs typeface="Arial" charset="0"/>
            </a:endParaRPr>
          </a:p>
        </p:txBody>
      </p:sp>
      <p:pic>
        <p:nvPicPr>
          <p:cNvPr id="18" name="Picture 3" descr="F:\-                      GIORNO  dopo  GIORNO\-                    GIF da utilizzare\P8113910-lcs70-05.jpg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0533" y="-32116"/>
            <a:ext cx="6984776" cy="5115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4785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isContent="1" isInverted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179512" y="1419625"/>
            <a:ext cx="8788493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fr-FR" sz="2800" dirty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à</a:t>
            </a:r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 </a:t>
            </a:r>
            <a:r>
              <a:rPr lang="fr-FR" sz="2800" dirty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qui  </a:t>
            </a:r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mérite  tout l'amour  autour de lui</a:t>
            </a:r>
            <a:r>
              <a:rPr lang="fr-FR" sz="32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.</a:t>
            </a:r>
            <a:endParaRPr lang="fr-FR" sz="3200" dirty="0">
              <a:solidFill>
                <a:srgbClr val="FFFFFF"/>
              </a:solidFill>
              <a:latin typeface="Lucida Handwriting" panose="03010101010101010101" pitchFamily="66" charset="0"/>
              <a:cs typeface="Arial" charset="0"/>
            </a:endParaRPr>
          </a:p>
          <a:p>
            <a:pPr defTabSz="914400"/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Merci  de  ton </a:t>
            </a:r>
            <a:r>
              <a:rPr lang="fr-FR" sz="54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amitié…</a:t>
            </a:r>
            <a:endParaRPr lang="it-IT" sz="5400" dirty="0">
              <a:solidFill>
                <a:srgbClr val="FFFFFF"/>
              </a:solidFill>
              <a:latin typeface="Lucida Handwriting" panose="03010101010101010101" pitchFamily="66" charset="0"/>
              <a:cs typeface="Arial" charset="0"/>
            </a:endParaRPr>
          </a:p>
        </p:txBody>
      </p:sp>
      <p:pic>
        <p:nvPicPr>
          <p:cNvPr id="10242" name="Picture 2" descr="F:\-                      GIORNO  dopo  GIORNO\-                     481   BUONGIORNO\-                  RITAGLIARE\445e5bbe-15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1054" y="2803029"/>
            <a:ext cx="2290258" cy="2290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F:\-                      GIORNO  dopo  GIORNO\-                     481   BUONGIORNO\-                  RITAGLIARE\8722914a63cb42-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3888" y="2743064"/>
            <a:ext cx="3133631" cy="2350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ttangolo 9"/>
          <p:cNvSpPr/>
          <p:nvPr/>
        </p:nvSpPr>
        <p:spPr>
          <a:xfrm>
            <a:off x="1753640" y="252308"/>
            <a:ext cx="59046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spcAft>
                <a:spcPts val="0"/>
              </a:spcAft>
            </a:pPr>
            <a:r>
              <a:rPr lang="it-IT" sz="7200" dirty="0" err="1" smtClean="0">
                <a:solidFill>
                  <a:srgbClr val="FF0000"/>
                </a:solidFill>
                <a:latin typeface="Lucida Handwriting" panose="03010101010101010101" pitchFamily="66" charset="0"/>
                <a:ea typeface="MS Mincho"/>
                <a:cs typeface="Arial" charset="0"/>
              </a:rPr>
              <a:t>Bonjour</a:t>
            </a:r>
            <a:r>
              <a:rPr lang="it-IT" sz="7200" dirty="0" smtClean="0">
                <a:solidFill>
                  <a:srgbClr val="FF0000"/>
                </a:solidFill>
                <a:latin typeface="Lucida Handwriting" panose="03010101010101010101" pitchFamily="66" charset="0"/>
                <a:ea typeface="MS Mincho"/>
                <a:cs typeface="Arial" charset="0"/>
              </a:rPr>
              <a:t>…</a:t>
            </a:r>
            <a:endParaRPr lang="it-IT" sz="7200" dirty="0">
              <a:solidFill>
                <a:srgbClr val="676A55"/>
              </a:solidFill>
              <a:latin typeface="Lucida Handwriting" panose="03010101010101010101" pitchFamily="66" charset="0"/>
              <a:ea typeface="MS Mincho"/>
              <a:cs typeface="Arial" charset="0"/>
            </a:endParaRPr>
          </a:p>
        </p:txBody>
      </p:sp>
      <p:sp>
        <p:nvSpPr>
          <p:cNvPr id="12" name="Rettangolo 11"/>
          <p:cNvSpPr/>
          <p:nvPr/>
        </p:nvSpPr>
        <p:spPr>
          <a:xfrm>
            <a:off x="329026" y="2739900"/>
            <a:ext cx="7992888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fr-FR" sz="2800" dirty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l</a:t>
            </a:r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e </a:t>
            </a:r>
            <a:r>
              <a:rPr lang="fr-FR" sz="4000" dirty="0" err="1" smtClean="0">
                <a:solidFill>
                  <a:srgbClr val="FF0000"/>
                </a:solidFill>
                <a:latin typeface="Lucida Handwriting" panose="03010101010101010101" pitchFamily="66" charset="0"/>
                <a:cs typeface="Arial" charset="0"/>
              </a:rPr>
              <a:t>coeur</a:t>
            </a:r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 </a:t>
            </a:r>
            <a:r>
              <a:rPr lang="fr-FR" sz="2800" dirty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n'oublie </a:t>
            </a:r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jamais ,même </a:t>
            </a:r>
            <a:r>
              <a:rPr lang="fr-FR" sz="2800" dirty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si la vie </a:t>
            </a:r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 sépare…</a:t>
            </a:r>
            <a:endParaRPr lang="it-IT" sz="2800" dirty="0">
              <a:solidFill>
                <a:srgbClr val="FFFFFF"/>
              </a:solidFill>
              <a:latin typeface="Lucida Handwriting" panose="03010101010101010101" pitchFamily="66" charset="0"/>
              <a:cs typeface="Arial" charset="0"/>
            </a:endParaRPr>
          </a:p>
        </p:txBody>
      </p:sp>
      <p:sp>
        <p:nvSpPr>
          <p:cNvPr id="13" name="Rettangolo 12"/>
          <p:cNvSpPr/>
          <p:nvPr/>
        </p:nvSpPr>
        <p:spPr>
          <a:xfrm>
            <a:off x="467548" y="4113115"/>
            <a:ext cx="56060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/>
            <a:r>
              <a:rPr lang="fr-FR" sz="2800" dirty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e</a:t>
            </a:r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t  lorsque  la </a:t>
            </a:r>
            <a:r>
              <a:rPr lang="fr-FR" sz="2800" dirty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vie </a:t>
            </a:r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devient…</a:t>
            </a:r>
            <a:endParaRPr lang="fr-FR" sz="2800" dirty="0">
              <a:solidFill>
                <a:srgbClr val="FFFFFF"/>
              </a:solidFill>
              <a:latin typeface="Lucida Handwriting" panose="03010101010101010101" pitchFamily="66" charset="0"/>
              <a:cs typeface="Arial" charset="0"/>
            </a:endParaRPr>
          </a:p>
        </p:txBody>
      </p:sp>
      <p:pic>
        <p:nvPicPr>
          <p:cNvPr id="16" name="Picture 2" descr="F:\-  0 GIF 21 LUGLIO  2015\P5091484-cl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625" y="0"/>
            <a:ext cx="6918266" cy="518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4124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Content="1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F:\-                      GIORNO  dopo  GIORNO\-                     483  BUONGIORNO\-                  RITAGLIARE\514004_jpg--3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7517" y="2105025"/>
            <a:ext cx="1685925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tangolo 8"/>
          <p:cNvSpPr/>
          <p:nvPr/>
        </p:nvSpPr>
        <p:spPr>
          <a:xfrm>
            <a:off x="421160" y="1030928"/>
            <a:ext cx="8327304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endParaRPr lang="fr-FR" sz="2800" dirty="0">
              <a:solidFill>
                <a:srgbClr val="FFFFFF"/>
              </a:solidFill>
              <a:latin typeface="Lucida Handwriting" panose="03010101010101010101" pitchFamily="66" charset="0"/>
              <a:cs typeface="Arial" charset="0"/>
            </a:endParaRPr>
          </a:p>
          <a:p>
            <a:pPr lvl="0" defTabSz="914400"/>
            <a:r>
              <a:rPr lang="fr-FR" sz="2800" dirty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p</a:t>
            </a:r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lus  </a:t>
            </a:r>
            <a:r>
              <a:rPr lang="fr-FR" sz="40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beau</a:t>
            </a:r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  à </a:t>
            </a:r>
            <a:r>
              <a:rPr lang="fr-FR" sz="2800" dirty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côté de toi </a:t>
            </a:r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lorsqu’ il  </a:t>
            </a:r>
            <a:r>
              <a:rPr lang="fr-FR" sz="2800" dirty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a gens </a:t>
            </a:r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 vrais </a:t>
            </a:r>
            <a:r>
              <a:rPr lang="fr-FR" sz="2800" dirty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et </a:t>
            </a:r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sincères.</a:t>
            </a:r>
            <a:endParaRPr lang="fr-FR" sz="2800" dirty="0">
              <a:solidFill>
                <a:srgbClr val="FFFFFF"/>
              </a:solidFill>
              <a:latin typeface="Lucida Handwriting" panose="03010101010101010101" pitchFamily="66" charset="0"/>
              <a:cs typeface="Arial" charset="0"/>
            </a:endParaRPr>
          </a:p>
          <a:p>
            <a:pPr defTabSz="914400"/>
            <a:endParaRPr lang="fr-FR" sz="2800" dirty="0">
              <a:solidFill>
                <a:srgbClr val="FFFFFF"/>
              </a:solidFill>
              <a:latin typeface="Lucida Handwriting" panose="03010101010101010101" pitchFamily="66" charset="0"/>
              <a:cs typeface="Arial" charset="0"/>
            </a:endParaRPr>
          </a:p>
          <a:p>
            <a:pPr defTabSz="914400"/>
            <a:r>
              <a:rPr lang="fr-FR" sz="2800" dirty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Les souvenirs </a:t>
            </a:r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 sont  comme l'eau  </a:t>
            </a:r>
            <a:r>
              <a:rPr lang="fr-FR" sz="2800" dirty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de </a:t>
            </a:r>
            <a:endParaRPr lang="fr-FR" sz="2800" dirty="0" smtClean="0">
              <a:solidFill>
                <a:srgbClr val="FFFFFF"/>
              </a:solidFill>
              <a:latin typeface="Lucida Handwriting" panose="03010101010101010101" pitchFamily="66" charset="0"/>
              <a:cs typeface="Arial" charset="0"/>
            </a:endParaRPr>
          </a:p>
          <a:p>
            <a:pPr defTabSz="914400"/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la </a:t>
            </a:r>
            <a:r>
              <a:rPr lang="fr-FR" sz="2800" dirty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mer </a:t>
            </a:r>
            <a:endParaRPr lang="fr-FR" sz="2800" dirty="0" smtClean="0">
              <a:solidFill>
                <a:srgbClr val="FFFFFF"/>
              </a:solidFill>
              <a:latin typeface="Lucida Handwriting" panose="03010101010101010101" pitchFamily="66" charset="0"/>
              <a:cs typeface="Arial" charset="0"/>
            </a:endParaRPr>
          </a:p>
          <a:p>
            <a:pPr defTabSz="914400"/>
            <a:endParaRPr lang="fr-FR" sz="2800" dirty="0">
              <a:solidFill>
                <a:srgbClr val="FFFFFF"/>
              </a:solidFill>
              <a:latin typeface="Lucida Handwriting" panose="03010101010101010101" pitchFamily="66" charset="0"/>
              <a:cs typeface="Arial" charset="0"/>
            </a:endParaRPr>
          </a:p>
          <a:p>
            <a:pPr defTabSz="914400"/>
            <a:r>
              <a:rPr lang="fr-FR" sz="2800" dirty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i</a:t>
            </a:r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ls </a:t>
            </a:r>
            <a:r>
              <a:rPr lang="fr-FR" sz="2800" dirty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mouillent </a:t>
            </a:r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 toujours  nos  yeux.</a:t>
            </a:r>
            <a:endParaRPr lang="it-IT" sz="2800" dirty="0">
              <a:solidFill>
                <a:srgbClr val="FFFFFF"/>
              </a:solidFill>
              <a:latin typeface="Lucida Handwriting" panose="03010101010101010101" pitchFamily="66" charset="0"/>
              <a:cs typeface="Arial" charset="0"/>
            </a:endParaRPr>
          </a:p>
        </p:txBody>
      </p:sp>
      <p:pic>
        <p:nvPicPr>
          <p:cNvPr id="11266" name="Picture 2" descr="F:\-                      GIORNO  dopo  GIORNO\-                     481   BUONGIORNO\-                  RITAGLIARE\8866b8c5-2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927" y="3533775"/>
            <a:ext cx="2673614" cy="1510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ttangolo 7"/>
          <p:cNvSpPr/>
          <p:nvPr/>
        </p:nvSpPr>
        <p:spPr>
          <a:xfrm>
            <a:off x="1753640" y="252308"/>
            <a:ext cx="59046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spcAft>
                <a:spcPts val="0"/>
              </a:spcAft>
            </a:pPr>
            <a:r>
              <a:rPr lang="it-IT" sz="7200" dirty="0" err="1" smtClean="0">
                <a:solidFill>
                  <a:srgbClr val="FF0000"/>
                </a:solidFill>
                <a:latin typeface="Lucida Handwriting" panose="03010101010101010101" pitchFamily="66" charset="0"/>
                <a:ea typeface="MS Mincho"/>
                <a:cs typeface="Arial" charset="0"/>
              </a:rPr>
              <a:t>Bonjour</a:t>
            </a:r>
            <a:r>
              <a:rPr lang="it-IT" sz="7200" dirty="0" smtClean="0">
                <a:solidFill>
                  <a:srgbClr val="FF0000"/>
                </a:solidFill>
                <a:latin typeface="Lucida Handwriting" panose="03010101010101010101" pitchFamily="66" charset="0"/>
                <a:ea typeface="MS Mincho"/>
                <a:cs typeface="Arial" charset="0"/>
              </a:rPr>
              <a:t>…</a:t>
            </a:r>
            <a:endParaRPr lang="it-IT" sz="7200" dirty="0">
              <a:solidFill>
                <a:srgbClr val="676A55"/>
              </a:solidFill>
              <a:latin typeface="Lucida Handwriting" panose="03010101010101010101" pitchFamily="66" charset="0"/>
              <a:ea typeface="MS Mincho"/>
              <a:cs typeface="Arial" charset="0"/>
            </a:endParaRPr>
          </a:p>
        </p:txBody>
      </p:sp>
      <p:pic>
        <p:nvPicPr>
          <p:cNvPr id="10" name="Picture 2" descr="F:\-  0 GIF 21 LUGLIO  2015\P5111590-cfsml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0435" y="38589"/>
            <a:ext cx="6768753" cy="5136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31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prism isContent="1" isInverted="1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ttangolo 10"/>
          <p:cNvSpPr/>
          <p:nvPr/>
        </p:nvSpPr>
        <p:spPr>
          <a:xfrm>
            <a:off x="4" y="267494"/>
            <a:ext cx="812521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/>
            <a:r>
              <a:rPr lang="fr-FR" sz="2800" dirty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Le </a:t>
            </a:r>
            <a:r>
              <a:rPr lang="fr-FR" sz="2800" dirty="0">
                <a:solidFill>
                  <a:srgbClr val="FF0000"/>
                </a:solidFill>
                <a:latin typeface="Lucida Handwriting" panose="03010101010101010101" pitchFamily="66" charset="0"/>
                <a:cs typeface="Arial" charset="0"/>
              </a:rPr>
              <a:t>Bonjour</a:t>
            </a:r>
            <a:r>
              <a:rPr lang="fr-FR" sz="2800" dirty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 se </a:t>
            </a:r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 lit  dans un </a:t>
            </a:r>
            <a:r>
              <a:rPr lang="fr-FR" sz="2800" dirty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sourire </a:t>
            </a:r>
          </a:p>
        </p:txBody>
      </p:sp>
      <p:pic>
        <p:nvPicPr>
          <p:cNvPr id="2053" name="Picture 5" descr="F:\-                      GIORNO  dopo  GIORNO\-                    GIF da utilizzare\912badd4-20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2057" y="3783718"/>
            <a:ext cx="2197947" cy="145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F:\-                      GIORNO  dopo  GIORNO\-                    GIF da utilizzare\viraggok 07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389604" y="2513892"/>
            <a:ext cx="1722011" cy="2720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F:\-                      GIORNO  dopo  GIORNO\-                     483  BUONGIORNO\-                  RITAGLIARE\689397ea-3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21" y="1673806"/>
            <a:ext cx="1539751" cy="3725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ttangolo 13"/>
          <p:cNvSpPr/>
          <p:nvPr/>
        </p:nvSpPr>
        <p:spPr>
          <a:xfrm>
            <a:off x="150633" y="2759259"/>
            <a:ext cx="276229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2800" dirty="0" smtClean="0">
                <a:latin typeface="Lucida Handwriting" panose="03010101010101010101" pitchFamily="66" charset="0"/>
              </a:rPr>
              <a:t>à </a:t>
            </a:r>
            <a:r>
              <a:rPr lang="it-IT" sz="2800" dirty="0">
                <a:latin typeface="Lucida Handwriting" panose="03010101010101010101" pitchFamily="66" charset="0"/>
              </a:rPr>
              <a:t>la </a:t>
            </a:r>
            <a:r>
              <a:rPr lang="it-IT" sz="4000" dirty="0" err="1">
                <a:latin typeface="Lucida Handwriting" panose="03010101010101010101" pitchFamily="66" charset="0"/>
              </a:rPr>
              <a:t>bonté</a:t>
            </a:r>
            <a:endParaRPr lang="it-IT" sz="4000" dirty="0">
              <a:latin typeface="Lucida Handwriting" panose="03010101010101010101" pitchFamily="66" charset="0"/>
            </a:endParaRPr>
          </a:p>
        </p:txBody>
      </p:sp>
      <p:sp>
        <p:nvSpPr>
          <p:cNvPr id="15" name="Rettangolo 14"/>
          <p:cNvSpPr/>
          <p:nvPr/>
        </p:nvSpPr>
        <p:spPr>
          <a:xfrm>
            <a:off x="150498" y="3536407"/>
            <a:ext cx="856895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fr-FR" sz="4000" dirty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à qui  </a:t>
            </a:r>
            <a:r>
              <a:rPr lang="fr-FR" sz="40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sait que le bonheur  se construit seul.</a:t>
            </a:r>
            <a:endParaRPr lang="it-IT" sz="4000" dirty="0">
              <a:solidFill>
                <a:srgbClr val="FFFFFF"/>
              </a:solidFill>
              <a:latin typeface="Lucida Handwriting" panose="03010101010101010101" pitchFamily="66" charset="0"/>
              <a:cs typeface="Arial" charset="0"/>
            </a:endParaRPr>
          </a:p>
        </p:txBody>
      </p:sp>
      <p:sp>
        <p:nvSpPr>
          <p:cNvPr id="13" name="Rettangolo 12"/>
          <p:cNvSpPr/>
          <p:nvPr/>
        </p:nvSpPr>
        <p:spPr>
          <a:xfrm>
            <a:off x="1835696" y="667135"/>
            <a:ext cx="59046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spcAft>
                <a:spcPts val="0"/>
              </a:spcAft>
            </a:pPr>
            <a:r>
              <a:rPr lang="it-IT" sz="7200" dirty="0" err="1" smtClean="0">
                <a:solidFill>
                  <a:srgbClr val="FF0000"/>
                </a:solidFill>
                <a:latin typeface="Lucida Handwriting" panose="03010101010101010101" pitchFamily="66" charset="0"/>
                <a:ea typeface="MS Mincho"/>
                <a:cs typeface="Arial" charset="0"/>
              </a:rPr>
              <a:t>Bonjour</a:t>
            </a:r>
            <a:r>
              <a:rPr lang="it-IT" sz="7200" dirty="0" smtClean="0">
                <a:solidFill>
                  <a:srgbClr val="FF0000"/>
                </a:solidFill>
                <a:latin typeface="Lucida Handwriting" panose="03010101010101010101" pitchFamily="66" charset="0"/>
                <a:ea typeface="MS Mincho"/>
                <a:cs typeface="Arial" charset="0"/>
              </a:rPr>
              <a:t>…</a:t>
            </a:r>
            <a:endParaRPr lang="it-IT" sz="7200" dirty="0">
              <a:solidFill>
                <a:srgbClr val="676A55"/>
              </a:solidFill>
              <a:latin typeface="Lucida Handwriting" panose="03010101010101010101" pitchFamily="66" charset="0"/>
              <a:ea typeface="MS Mincho"/>
              <a:cs typeface="Arial" charset="0"/>
            </a:endParaRPr>
          </a:p>
        </p:txBody>
      </p:sp>
      <p:sp>
        <p:nvSpPr>
          <p:cNvPr id="16" name="Rettangolo 15"/>
          <p:cNvSpPr/>
          <p:nvPr/>
        </p:nvSpPr>
        <p:spPr>
          <a:xfrm>
            <a:off x="150498" y="1990672"/>
            <a:ext cx="86590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 smtClean="0">
                <a:latin typeface="Lucida Handwriting" panose="03010101010101010101" pitchFamily="66" charset="0"/>
              </a:rPr>
              <a:t> </a:t>
            </a:r>
            <a:r>
              <a:rPr lang="fr-FR" sz="2800" dirty="0">
                <a:latin typeface="Lucida Handwriting" panose="03010101010101010101" pitchFamily="66" charset="0"/>
              </a:rPr>
              <a:t>aux saluts </a:t>
            </a:r>
            <a:r>
              <a:rPr lang="fr-FR" sz="2800" dirty="0" smtClean="0">
                <a:latin typeface="Lucida Handwriting" panose="03010101010101010101" pitchFamily="66" charset="0"/>
              </a:rPr>
              <a:t> plein  de  tendresse</a:t>
            </a:r>
          </a:p>
        </p:txBody>
      </p:sp>
      <p:pic>
        <p:nvPicPr>
          <p:cNvPr id="18" name="Picture 2" descr="F:\-  0 GIF 21 LUGLIO  2015\P5121625-lcs02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256" y="1"/>
            <a:ext cx="6839435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2286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prism isContent="1" isInverted="1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1" fill="hold">
                                          <p:stCondLst>
                                            <p:cond delay="53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1" fill="hold">
                                          <p:stCondLst>
                                            <p:cond delay="1078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1" fill="hold">
                                          <p:stCondLst>
                                            <p:cond delay="1617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F:\-                      GIORNO  dopo  GIORNO\-                    GIF da utilizzare\e299dfa5-15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9006" y="2510576"/>
            <a:ext cx="1835696" cy="2582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F:\-                      GIORNO  dopo  GIORNO\-                     483  BUONGIORNO\-                  RITAGLIARE\667327mini50019846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2960355"/>
            <a:ext cx="2666140" cy="2226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F:\-                      GIORNO  dopo  GIORNO\-                     481   BUONGIORNO\-                  RITAGLIARE\8866b8c5-2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700292"/>
            <a:ext cx="2464595" cy="1392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ttangolo 11"/>
          <p:cNvSpPr/>
          <p:nvPr/>
        </p:nvSpPr>
        <p:spPr>
          <a:xfrm>
            <a:off x="2144734" y="267494"/>
            <a:ext cx="59046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spcAft>
                <a:spcPts val="0"/>
              </a:spcAft>
            </a:pPr>
            <a:r>
              <a:rPr lang="it-IT" sz="7200" dirty="0" err="1" smtClean="0">
                <a:solidFill>
                  <a:srgbClr val="FF0000"/>
                </a:solidFill>
                <a:latin typeface="Lucida Handwriting" panose="03010101010101010101" pitchFamily="66" charset="0"/>
                <a:ea typeface="MS Mincho"/>
                <a:cs typeface="Arial" charset="0"/>
              </a:rPr>
              <a:t>Bonjour</a:t>
            </a:r>
            <a:r>
              <a:rPr lang="it-IT" sz="7200" dirty="0" smtClean="0">
                <a:solidFill>
                  <a:srgbClr val="FF0000"/>
                </a:solidFill>
                <a:latin typeface="Lucida Handwriting" panose="03010101010101010101" pitchFamily="66" charset="0"/>
                <a:ea typeface="MS Mincho"/>
                <a:cs typeface="Arial" charset="0"/>
              </a:rPr>
              <a:t>…</a:t>
            </a:r>
            <a:endParaRPr lang="it-IT" sz="7200" dirty="0">
              <a:solidFill>
                <a:srgbClr val="676A55"/>
              </a:solidFill>
              <a:latin typeface="Lucida Handwriting" panose="03010101010101010101" pitchFamily="66" charset="0"/>
              <a:ea typeface="MS Mincho"/>
              <a:cs typeface="Arial" charset="0"/>
            </a:endParaRPr>
          </a:p>
        </p:txBody>
      </p:sp>
      <p:sp>
        <p:nvSpPr>
          <p:cNvPr id="15" name="Rettangolo 14"/>
          <p:cNvSpPr/>
          <p:nvPr/>
        </p:nvSpPr>
        <p:spPr>
          <a:xfrm>
            <a:off x="257807" y="1913718"/>
            <a:ext cx="830708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/>
            <a:r>
              <a:rPr lang="fr-FR" sz="2800" dirty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à </a:t>
            </a:r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 ceux  qui</a:t>
            </a:r>
            <a:r>
              <a:rPr lang="fr-FR" sz="2800" dirty="0" smtClean="0">
                <a:latin typeface="Lucida Handwriting" panose="03010101010101010101" pitchFamily="66" charset="0"/>
              </a:rPr>
              <a:t>   le  côtoie  avec  optimisme </a:t>
            </a:r>
          </a:p>
          <a:p>
            <a:pPr lvl="0" defTabSz="914400"/>
            <a:r>
              <a:rPr lang="fr-FR" sz="2800" dirty="0" smtClean="0">
                <a:latin typeface="Lucida Handwriting" panose="03010101010101010101" pitchFamily="66" charset="0"/>
              </a:rPr>
              <a:t>depuis  le </a:t>
            </a:r>
            <a:r>
              <a:rPr lang="fr-FR" sz="2800" dirty="0">
                <a:latin typeface="Lucida Handwriting" panose="03010101010101010101" pitchFamily="66" charset="0"/>
              </a:rPr>
              <a:t>matin </a:t>
            </a:r>
            <a:endParaRPr lang="it-IT" sz="2800" dirty="0">
              <a:latin typeface="Lucida Handwriting" panose="03010101010101010101" pitchFamily="66" charset="0"/>
            </a:endParaRPr>
          </a:p>
        </p:txBody>
      </p:sp>
      <p:sp>
        <p:nvSpPr>
          <p:cNvPr id="16" name="Rettangolo 15"/>
          <p:cNvSpPr/>
          <p:nvPr/>
        </p:nvSpPr>
        <p:spPr>
          <a:xfrm>
            <a:off x="341787" y="2917274"/>
            <a:ext cx="847868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/>
            <a:r>
              <a:rPr lang="fr-FR" sz="2800" dirty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à qui </a:t>
            </a:r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 </a:t>
            </a:r>
            <a:r>
              <a:rPr lang="fr-FR" sz="2800" dirty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laisse </a:t>
            </a:r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 un  sourire</a:t>
            </a:r>
            <a:endParaRPr lang="fr-FR" sz="2800" dirty="0">
              <a:solidFill>
                <a:srgbClr val="FFFFFF"/>
              </a:solidFill>
              <a:latin typeface="Lucida Handwriting" panose="03010101010101010101" pitchFamily="66" charset="0"/>
              <a:cs typeface="Arial" charset="0"/>
            </a:endParaRPr>
          </a:p>
        </p:txBody>
      </p:sp>
      <p:sp>
        <p:nvSpPr>
          <p:cNvPr id="17" name="Rettangolo 16"/>
          <p:cNvSpPr/>
          <p:nvPr/>
        </p:nvSpPr>
        <p:spPr>
          <a:xfrm>
            <a:off x="332764" y="3723878"/>
            <a:ext cx="848770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/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comme  pour  dire  je  </a:t>
            </a:r>
            <a:r>
              <a:rPr lang="fr-FR" sz="2800" dirty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suis  </a:t>
            </a:r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là!</a:t>
            </a:r>
            <a:endParaRPr lang="fr-FR" sz="2800" dirty="0">
              <a:solidFill>
                <a:srgbClr val="FFFFFF"/>
              </a:solidFill>
              <a:latin typeface="Lucida Handwriting" panose="03010101010101010101" pitchFamily="66" charset="0"/>
              <a:cs typeface="Arial" charset="0"/>
            </a:endParaRPr>
          </a:p>
        </p:txBody>
      </p:sp>
      <p:pic>
        <p:nvPicPr>
          <p:cNvPr id="18" name="Picture 2" descr="F:\-  0 GIF 21 LUGLIO  2015\P6011962-csl015-8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7618" y="0"/>
            <a:ext cx="6858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0138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prism isContent="1" isInverted="1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/>
          <p:cNvSpPr/>
          <p:nvPr/>
        </p:nvSpPr>
        <p:spPr>
          <a:xfrm>
            <a:off x="351295" y="1864087"/>
            <a:ext cx="80648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à  qui  se  réveille  avec  un  rêve</a:t>
            </a:r>
            <a:endParaRPr lang="it-IT" sz="2800" dirty="0">
              <a:solidFill>
                <a:srgbClr val="FFFFFF"/>
              </a:solidFill>
              <a:latin typeface="Lucida Handwriting" panose="03010101010101010101" pitchFamily="66" charset="0"/>
              <a:cs typeface="Arial" charset="0"/>
            </a:endParaRPr>
          </a:p>
        </p:txBody>
      </p:sp>
      <p:pic>
        <p:nvPicPr>
          <p:cNvPr id="4098" name="Picture 2" descr="F:\-                      GIORNO  dopo  GIORNO\-                    GIF da utilizzare\67c5150a-20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9280" y="2141189"/>
            <a:ext cx="1905000" cy="290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F:\-                      GIORNO  dopo  GIORNO\-                     483  BUONGIORNO\-                  RITAGLIARE\8513f411-3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886" y="2143806"/>
            <a:ext cx="16383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2" descr="F:\-                      GIORNO  dopo  GIORNO\-                     481   BUONGIORNO\-                  RITAGLIARE\de14d1c9-15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7063" y="2697397"/>
            <a:ext cx="1779192" cy="2123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ttangolo 11"/>
          <p:cNvSpPr/>
          <p:nvPr/>
        </p:nvSpPr>
        <p:spPr>
          <a:xfrm>
            <a:off x="2144734" y="483518"/>
            <a:ext cx="59046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spcAft>
                <a:spcPts val="0"/>
              </a:spcAft>
            </a:pPr>
            <a:r>
              <a:rPr lang="it-IT" sz="7200" dirty="0" err="1" smtClean="0">
                <a:solidFill>
                  <a:srgbClr val="FF0000"/>
                </a:solidFill>
                <a:latin typeface="Lucida Handwriting" panose="03010101010101010101" pitchFamily="66" charset="0"/>
                <a:ea typeface="MS Mincho"/>
                <a:cs typeface="Arial" charset="0"/>
              </a:rPr>
              <a:t>Bonjour</a:t>
            </a:r>
            <a:r>
              <a:rPr lang="it-IT" sz="7200" dirty="0" smtClean="0">
                <a:solidFill>
                  <a:srgbClr val="FF0000"/>
                </a:solidFill>
                <a:latin typeface="Lucida Handwriting" panose="03010101010101010101" pitchFamily="66" charset="0"/>
                <a:ea typeface="MS Mincho"/>
                <a:cs typeface="Arial" charset="0"/>
              </a:rPr>
              <a:t>…</a:t>
            </a:r>
            <a:endParaRPr lang="it-IT" sz="7200" dirty="0">
              <a:solidFill>
                <a:srgbClr val="676A55"/>
              </a:solidFill>
              <a:latin typeface="Lucida Handwriting" panose="03010101010101010101" pitchFamily="66" charset="0"/>
              <a:ea typeface="MS Mincho"/>
              <a:cs typeface="Arial" charset="0"/>
            </a:endParaRPr>
          </a:p>
        </p:txBody>
      </p:sp>
      <p:sp>
        <p:nvSpPr>
          <p:cNvPr id="13" name="Rettangolo 12"/>
          <p:cNvSpPr/>
          <p:nvPr/>
        </p:nvSpPr>
        <p:spPr>
          <a:xfrm>
            <a:off x="337344" y="2697397"/>
            <a:ext cx="741682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/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à nous  qui  voulons  le </a:t>
            </a:r>
            <a:r>
              <a:rPr lang="fr-FR" sz="40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Bien</a:t>
            </a:r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  </a:t>
            </a:r>
          </a:p>
          <a:p>
            <a:pPr lvl="0" defTabSz="914400"/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Sans rien  exiger  en  retour.</a:t>
            </a:r>
          </a:p>
          <a:p>
            <a:pPr lvl="0" defTabSz="914400"/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 </a:t>
            </a:r>
            <a:endParaRPr lang="it-IT" sz="2800" dirty="0">
              <a:solidFill>
                <a:srgbClr val="FFFFFF"/>
              </a:solidFill>
              <a:latin typeface="Lucida Handwriting" panose="03010101010101010101" pitchFamily="66" charset="0"/>
              <a:cs typeface="Arial" charset="0"/>
            </a:endParaRPr>
          </a:p>
        </p:txBody>
      </p:sp>
      <p:pic>
        <p:nvPicPr>
          <p:cNvPr id="14" name="Picture 2" descr="F:\-  0 GIF 21 LUGLIO  2015\P6052067-lcsm01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-2349"/>
            <a:ext cx="6849115" cy="5136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4472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prism isContent="1" isInverted="1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7" name="Picture 7" descr="F:\-                      GIORNO  dopo  GIORNO\-                    GIF da utilizzare\1118494794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857292"/>
            <a:ext cx="2088232" cy="1598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F:\-                      GIORNO  dopo  GIORNO\-                     481   BUONGIORNO\-                  RITAGLIARE\viraggok-073-25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2350168"/>
            <a:ext cx="1763688" cy="2789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ttangolo 9"/>
          <p:cNvSpPr/>
          <p:nvPr/>
        </p:nvSpPr>
        <p:spPr>
          <a:xfrm>
            <a:off x="830980" y="1539343"/>
            <a:ext cx="23342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/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À cette  vie</a:t>
            </a:r>
            <a:endParaRPr lang="fr-FR" sz="2800" dirty="0">
              <a:solidFill>
                <a:srgbClr val="FFFFFF"/>
              </a:solidFill>
              <a:latin typeface="Lucida Handwriting" panose="03010101010101010101" pitchFamily="66" charset="0"/>
              <a:cs typeface="Arial" charset="0"/>
            </a:endParaRPr>
          </a:p>
        </p:txBody>
      </p:sp>
      <p:sp>
        <p:nvSpPr>
          <p:cNvPr id="12" name="Rettangolo 11"/>
          <p:cNvSpPr/>
          <p:nvPr/>
        </p:nvSpPr>
        <p:spPr>
          <a:xfrm>
            <a:off x="2144734" y="483518"/>
            <a:ext cx="59046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spcAft>
                <a:spcPts val="0"/>
              </a:spcAft>
            </a:pPr>
            <a:r>
              <a:rPr lang="it-IT" sz="7200" dirty="0" err="1" smtClean="0">
                <a:solidFill>
                  <a:srgbClr val="FF0000"/>
                </a:solidFill>
                <a:latin typeface="Lucida Handwriting" panose="03010101010101010101" pitchFamily="66" charset="0"/>
                <a:ea typeface="MS Mincho"/>
                <a:cs typeface="Arial" charset="0"/>
              </a:rPr>
              <a:t>Bonjour</a:t>
            </a:r>
            <a:r>
              <a:rPr lang="it-IT" sz="7200" dirty="0" smtClean="0">
                <a:solidFill>
                  <a:srgbClr val="FF0000"/>
                </a:solidFill>
                <a:latin typeface="Lucida Handwriting" panose="03010101010101010101" pitchFamily="66" charset="0"/>
                <a:ea typeface="MS Mincho"/>
                <a:cs typeface="Arial" charset="0"/>
              </a:rPr>
              <a:t>…</a:t>
            </a:r>
            <a:endParaRPr lang="it-IT" sz="7200" dirty="0">
              <a:solidFill>
                <a:srgbClr val="676A55"/>
              </a:solidFill>
              <a:latin typeface="Lucida Handwriting" panose="03010101010101010101" pitchFamily="66" charset="0"/>
              <a:ea typeface="MS Mincho"/>
              <a:cs typeface="Arial" charset="0"/>
            </a:endParaRPr>
          </a:p>
        </p:txBody>
      </p:sp>
      <p:pic>
        <p:nvPicPr>
          <p:cNvPr id="13" name="Picture 4" descr="F:\-                      GIORNO  dopo  GIORNO\-                     481   BUONGIORNO\-                  RITAGLIARE\9466b287-200b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302" y="1800953"/>
            <a:ext cx="1919701" cy="3023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ttangolo 13"/>
          <p:cNvSpPr/>
          <p:nvPr/>
        </p:nvSpPr>
        <p:spPr>
          <a:xfrm>
            <a:off x="314179" y="1683847"/>
            <a:ext cx="815560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endParaRPr lang="fr-FR" sz="2800" dirty="0" smtClean="0">
              <a:solidFill>
                <a:srgbClr val="FFFFFF"/>
              </a:solidFill>
              <a:latin typeface="Lucida Handwriting" panose="03010101010101010101" pitchFamily="66" charset="0"/>
              <a:cs typeface="Arial" charset="0"/>
            </a:endParaRPr>
          </a:p>
          <a:p>
            <a:pPr defTabSz="914400"/>
            <a:endParaRPr lang="fr-FR" sz="2800" dirty="0" smtClean="0">
              <a:solidFill>
                <a:srgbClr val="FFFFFF"/>
              </a:solidFill>
              <a:latin typeface="Lucida Handwriting" panose="03010101010101010101" pitchFamily="66" charset="0"/>
              <a:cs typeface="Arial" charset="0"/>
            </a:endParaRPr>
          </a:p>
          <a:p>
            <a:pPr defTabSz="914400"/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que </a:t>
            </a:r>
            <a:r>
              <a:rPr lang="fr-FR" sz="2800" dirty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chaque </a:t>
            </a:r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 jour  nous  offre   ses émotions</a:t>
            </a:r>
            <a:r>
              <a:rPr lang="fr-FR" sz="2800" dirty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. </a:t>
            </a:r>
            <a:endParaRPr lang="fr-FR" sz="2800" dirty="0" smtClean="0">
              <a:solidFill>
                <a:srgbClr val="FFFFFF"/>
              </a:solidFill>
              <a:latin typeface="Lucida Handwriting" panose="03010101010101010101" pitchFamily="66" charset="0"/>
              <a:cs typeface="Arial" charset="0"/>
            </a:endParaRPr>
          </a:p>
          <a:p>
            <a:pPr defTabSz="914400"/>
            <a:endParaRPr lang="fr-FR" sz="2800" dirty="0">
              <a:solidFill>
                <a:srgbClr val="FFFFFF"/>
              </a:solidFill>
              <a:latin typeface="Lucida Handwriting" panose="03010101010101010101" pitchFamily="66" charset="0"/>
              <a:cs typeface="Arial" charset="0"/>
            </a:endParaRPr>
          </a:p>
          <a:p>
            <a:pPr defTabSz="914400"/>
            <a:r>
              <a:rPr lang="fr-FR" sz="2800" dirty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Le bonheur </a:t>
            </a:r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 est  un  parcours, pas  </a:t>
            </a:r>
          </a:p>
          <a:p>
            <a:pPr defTabSz="914400"/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une </a:t>
            </a:r>
            <a:r>
              <a:rPr lang="fr-FR" sz="2800" dirty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destination.</a:t>
            </a:r>
            <a:endParaRPr lang="it-IT" sz="2800" dirty="0">
              <a:solidFill>
                <a:srgbClr val="FFFFFF"/>
              </a:solidFill>
              <a:latin typeface="Lucida Handwriting" panose="03010101010101010101" pitchFamily="66" charset="0"/>
              <a:cs typeface="Arial" charset="0"/>
            </a:endParaRPr>
          </a:p>
        </p:txBody>
      </p:sp>
      <p:pic>
        <p:nvPicPr>
          <p:cNvPr id="15" name="Picture 6" descr="F:\-                      GIORNO  dopo  GIORNO\-                     483  BUONGIORNO\-                  RITAGLIARE\c71cde09-25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5876" y="1494654"/>
            <a:ext cx="828092" cy="1389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F:\-  0 GIF 21 LUGLIO  2015\P6122192-lcs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4341" y="0"/>
            <a:ext cx="6859280" cy="5144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5706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prism isContent="1" isInverted="1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2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683568" y="476260"/>
            <a:ext cx="735713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/>
            <a:r>
              <a:rPr lang="fr-FR" sz="2800" dirty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Le </a:t>
            </a:r>
            <a:r>
              <a:rPr lang="fr-FR" sz="2800" dirty="0">
                <a:solidFill>
                  <a:srgbClr val="FF0000"/>
                </a:solidFill>
                <a:latin typeface="Lucida Handwriting" panose="03010101010101010101" pitchFamily="66" charset="0"/>
                <a:cs typeface="Arial" charset="0"/>
              </a:rPr>
              <a:t>Bonjour</a:t>
            </a:r>
            <a:r>
              <a:rPr lang="fr-FR" sz="2800" dirty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  </a:t>
            </a:r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 est  un  accueil.</a:t>
            </a:r>
            <a:endParaRPr lang="it-IT" sz="2800" dirty="0">
              <a:solidFill>
                <a:srgbClr val="FFFFFF"/>
              </a:solidFill>
              <a:latin typeface="Lucida Handwriting" panose="03010101010101010101" pitchFamily="66" charset="0"/>
              <a:cs typeface="Arial" charset="0"/>
            </a:endParaRPr>
          </a:p>
        </p:txBody>
      </p:sp>
      <p:pic>
        <p:nvPicPr>
          <p:cNvPr id="3083" name="Picture 11" descr="F:\-                      GIORNO  dopo  GIORNO\-                    GIF da utilizzare\e1839ba7-15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518931"/>
            <a:ext cx="1428750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F:\-                      GIORNO  dopo  GIORNO\-                     483  BUONGIORNO\-                  RITAGLIARE\00071dff-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3118096"/>
            <a:ext cx="1292349" cy="2287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F:\-                      GIORNO  dopo  GIORNO\-                     481   BUONGIORNO\-                  RITAGLIARE\36ff8ea--2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5101" y="1602138"/>
            <a:ext cx="2592288" cy="3031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F:\-                      GIORNO  dopo  GIORNO\-                     481   BUONGIORNO\-                  RITAGLIARE\807765coquelicotsplants-20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0140" y="2283718"/>
            <a:ext cx="2101941" cy="2859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ttangolo 13"/>
          <p:cNvSpPr/>
          <p:nvPr/>
        </p:nvSpPr>
        <p:spPr>
          <a:xfrm>
            <a:off x="2136046" y="1112900"/>
            <a:ext cx="59046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spcAft>
                <a:spcPts val="0"/>
              </a:spcAft>
            </a:pPr>
            <a:r>
              <a:rPr lang="it-IT" sz="7200" dirty="0" err="1" smtClean="0">
                <a:solidFill>
                  <a:srgbClr val="FF0000"/>
                </a:solidFill>
                <a:latin typeface="Lucida Handwriting" panose="03010101010101010101" pitchFamily="66" charset="0"/>
                <a:ea typeface="MS Mincho"/>
                <a:cs typeface="Arial" charset="0"/>
              </a:rPr>
              <a:t>Bonjour</a:t>
            </a:r>
            <a:r>
              <a:rPr lang="it-IT" sz="7200" dirty="0" smtClean="0">
                <a:solidFill>
                  <a:srgbClr val="FF0000"/>
                </a:solidFill>
                <a:latin typeface="Lucida Handwriting" panose="03010101010101010101" pitchFamily="66" charset="0"/>
                <a:ea typeface="MS Mincho"/>
                <a:cs typeface="Arial" charset="0"/>
              </a:rPr>
              <a:t>…</a:t>
            </a:r>
            <a:endParaRPr lang="it-IT" sz="7200" dirty="0">
              <a:solidFill>
                <a:srgbClr val="676A55"/>
              </a:solidFill>
              <a:latin typeface="Lucida Handwriting" panose="03010101010101010101" pitchFamily="66" charset="0"/>
              <a:ea typeface="MS Mincho"/>
              <a:cs typeface="Arial" charset="0"/>
            </a:endParaRPr>
          </a:p>
        </p:txBody>
      </p:sp>
      <p:sp>
        <p:nvSpPr>
          <p:cNvPr id="15" name="Rettangolo 14"/>
          <p:cNvSpPr/>
          <p:nvPr/>
        </p:nvSpPr>
        <p:spPr>
          <a:xfrm>
            <a:off x="637717" y="2824965"/>
            <a:ext cx="79928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a</a:t>
            </a:r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u </a:t>
            </a:r>
            <a:r>
              <a:rPr lang="fr-FR" sz="2800" dirty="0" smtClean="0">
                <a:latin typeface="Lucida Handwriting" panose="03010101010101010101" pitchFamily="66" charset="0"/>
              </a:rPr>
              <a:t>  </a:t>
            </a:r>
            <a:r>
              <a:rPr lang="fr-FR" sz="2800" dirty="0">
                <a:latin typeface="Lucida Handwriting" panose="03010101010101010101" pitchFamily="66" charset="0"/>
              </a:rPr>
              <a:t>premier </a:t>
            </a:r>
            <a:r>
              <a:rPr lang="fr-FR" sz="2800" dirty="0" smtClean="0">
                <a:latin typeface="Lucida Handwriting" panose="03010101010101010101" pitchFamily="66" charset="0"/>
              </a:rPr>
              <a:t> à  se </a:t>
            </a:r>
            <a:r>
              <a:rPr lang="fr-FR" sz="2800" dirty="0">
                <a:latin typeface="Lucida Handwriting" panose="03010101010101010101" pitchFamily="66" charset="0"/>
              </a:rPr>
              <a:t>plier en </a:t>
            </a:r>
            <a:r>
              <a:rPr lang="fr-FR" sz="2800" dirty="0" smtClean="0">
                <a:latin typeface="Lucida Handwriting" panose="03010101010101010101" pitchFamily="66" charset="0"/>
              </a:rPr>
              <a:t> </a:t>
            </a:r>
            <a:r>
              <a:rPr lang="fr-FR" sz="2800" dirty="0" err="1" smtClean="0">
                <a:latin typeface="Lucida Handwriting" panose="03010101010101010101" pitchFamily="66" charset="0"/>
              </a:rPr>
              <a:t>quattre</a:t>
            </a:r>
            <a:r>
              <a:rPr lang="fr-FR" sz="2800" dirty="0" smtClean="0">
                <a:latin typeface="Lucida Handwriting" panose="03010101010101010101" pitchFamily="66" charset="0"/>
              </a:rPr>
              <a:t> </a:t>
            </a:r>
            <a:r>
              <a:rPr lang="fr-FR" sz="2800" dirty="0">
                <a:latin typeface="Lucida Handwriting" panose="03010101010101010101" pitchFamily="66" charset="0"/>
              </a:rPr>
              <a:t>pour   aider les autres</a:t>
            </a:r>
          </a:p>
        </p:txBody>
      </p:sp>
      <p:pic>
        <p:nvPicPr>
          <p:cNvPr id="16" name="Picture 2" descr="F:\-  0 GIF 21 LUGLIO  2015\P7061584-lcfs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789" y="46388"/>
            <a:ext cx="6696744" cy="5022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9890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prism isContent="1" isInverted="1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6" name="Picture 10" descr="F:\-                      GIORNO  dopo  GIORNO\-                    GIF da utilizzare\89e8c30d-25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63031">
            <a:off x="6516217" y="2188729"/>
            <a:ext cx="2793450" cy="2938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5" descr="F:\-                      GIORNO  dopo  GIORNO\-                     483  BUONGIORNO\-                  RITAGLIARE\6h1846-3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9542"/>
            <a:ext cx="1143000" cy="3534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F:\-                      GIORNO  dopo  GIORNO\-                    GIF da utilizzare\0_e18d1_1ceaefcf_L15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345" y="2602127"/>
            <a:ext cx="2502325" cy="2502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F:\-                      GIORNO  dopo  GIORNO\-                     481   BUONGIORNO\-                  RITAGLIARE\79c8c5ce-lev-15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01523">
            <a:off x="3951579" y="3691399"/>
            <a:ext cx="1397953" cy="1497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ttangolo 11"/>
          <p:cNvSpPr/>
          <p:nvPr/>
        </p:nvSpPr>
        <p:spPr>
          <a:xfrm>
            <a:off x="2100685" y="206248"/>
            <a:ext cx="59046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spcAft>
                <a:spcPts val="0"/>
              </a:spcAft>
            </a:pPr>
            <a:r>
              <a:rPr lang="it-IT" sz="7200" dirty="0" err="1" smtClean="0">
                <a:solidFill>
                  <a:srgbClr val="FF0000"/>
                </a:solidFill>
                <a:latin typeface="Lucida Handwriting" panose="03010101010101010101" pitchFamily="66" charset="0"/>
                <a:ea typeface="MS Mincho"/>
                <a:cs typeface="Arial" charset="0"/>
              </a:rPr>
              <a:t>Bonjour</a:t>
            </a:r>
            <a:r>
              <a:rPr lang="it-IT" sz="7200" dirty="0" smtClean="0">
                <a:solidFill>
                  <a:srgbClr val="FF0000"/>
                </a:solidFill>
                <a:latin typeface="Lucida Handwriting" panose="03010101010101010101" pitchFamily="66" charset="0"/>
                <a:ea typeface="MS Mincho"/>
                <a:cs typeface="Arial" charset="0"/>
              </a:rPr>
              <a:t>…</a:t>
            </a:r>
            <a:endParaRPr lang="it-IT" sz="7200" dirty="0">
              <a:solidFill>
                <a:srgbClr val="676A55"/>
              </a:solidFill>
              <a:latin typeface="Lucida Handwriting" panose="03010101010101010101" pitchFamily="66" charset="0"/>
              <a:ea typeface="MS Mincho"/>
              <a:cs typeface="Arial" charset="0"/>
            </a:endParaRPr>
          </a:p>
        </p:txBody>
      </p:sp>
      <p:sp>
        <p:nvSpPr>
          <p:cNvPr id="13" name="Rettangolo 12"/>
          <p:cNvSpPr/>
          <p:nvPr/>
        </p:nvSpPr>
        <p:spPr>
          <a:xfrm>
            <a:off x="126299" y="1512818"/>
            <a:ext cx="8799467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/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à qui  sait  avoir </a:t>
            </a:r>
            <a:r>
              <a:rPr lang="fr-FR" sz="2800" dirty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autour de </a:t>
            </a:r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 soi  des gens </a:t>
            </a:r>
            <a:r>
              <a:rPr lang="fr-FR" sz="4000" b="1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SPÉCIAUX</a:t>
            </a:r>
          </a:p>
        </p:txBody>
      </p:sp>
      <p:sp>
        <p:nvSpPr>
          <p:cNvPr id="14" name="Rettangolo 13"/>
          <p:cNvSpPr/>
          <p:nvPr/>
        </p:nvSpPr>
        <p:spPr>
          <a:xfrm>
            <a:off x="251522" y="2783767"/>
            <a:ext cx="879806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/>
            <a:r>
              <a:rPr lang="fr-FR" sz="2800" dirty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à</a:t>
            </a:r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 ceux qui  n’ exigent  pas </a:t>
            </a:r>
            <a:r>
              <a:rPr lang="fr-FR" sz="2800" dirty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la </a:t>
            </a:r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force,  ce que  l'on </a:t>
            </a:r>
            <a:r>
              <a:rPr lang="fr-FR" sz="2800" dirty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peut </a:t>
            </a:r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 obtenir  par l’amour</a:t>
            </a:r>
            <a:endParaRPr lang="it-IT" sz="2800" dirty="0">
              <a:solidFill>
                <a:srgbClr val="FFFFFF"/>
              </a:solidFill>
              <a:latin typeface="Lucida Handwriting" panose="03010101010101010101" pitchFamily="66" charset="0"/>
              <a:cs typeface="Arial" charset="0"/>
            </a:endParaRPr>
          </a:p>
        </p:txBody>
      </p:sp>
      <p:sp>
        <p:nvSpPr>
          <p:cNvPr id="15" name="Rettangolo 14"/>
          <p:cNvSpPr/>
          <p:nvPr/>
        </p:nvSpPr>
        <p:spPr>
          <a:xfrm>
            <a:off x="251523" y="3906234"/>
            <a:ext cx="373211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/>
            <a:r>
              <a:rPr lang="fr-FR" sz="2800" dirty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À</a:t>
            </a:r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 </a:t>
            </a:r>
            <a:r>
              <a:rPr lang="it-IT" sz="2800" dirty="0" err="1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notre</a:t>
            </a:r>
            <a:r>
              <a:rPr lang="it-IT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 </a:t>
            </a:r>
            <a:r>
              <a:rPr lang="it-IT" sz="4000" dirty="0" err="1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amitié</a:t>
            </a:r>
            <a:endParaRPr lang="it-IT" sz="4000" dirty="0">
              <a:solidFill>
                <a:srgbClr val="FFFFFF"/>
              </a:solidFill>
              <a:latin typeface="Lucida Handwriting" panose="03010101010101010101" pitchFamily="66" charset="0"/>
              <a:cs typeface="Arial" charset="0"/>
            </a:endParaRPr>
          </a:p>
        </p:txBody>
      </p:sp>
      <p:pic>
        <p:nvPicPr>
          <p:cNvPr id="16" name="Picture 2" descr="F:\-  0 GIF 21 LUGLIO  2015\P7112997-lcsm01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0"/>
            <a:ext cx="6696745" cy="5155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5401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prism isContent="1" isInverted="1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1610544" y="231293"/>
            <a:ext cx="590465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spcAft>
                <a:spcPts val="0"/>
              </a:spcAft>
            </a:pPr>
            <a:r>
              <a:rPr lang="it-IT" sz="9600" dirty="0" err="1">
                <a:solidFill>
                  <a:srgbClr val="FF0000"/>
                </a:solidFill>
                <a:latin typeface="Lucida Handwriting" panose="03010101010101010101" pitchFamily="66" charset="0"/>
                <a:ea typeface="MS Mincho"/>
                <a:cs typeface="Arial" charset="0"/>
              </a:rPr>
              <a:t>Bonjour</a:t>
            </a:r>
            <a:endParaRPr lang="it-IT" sz="9600" dirty="0">
              <a:solidFill>
                <a:srgbClr val="676A55"/>
              </a:solidFill>
              <a:latin typeface="Lucida Handwriting" panose="03010101010101010101" pitchFamily="66" charset="0"/>
              <a:ea typeface="MS Mincho"/>
              <a:cs typeface="Arial" charset="0"/>
            </a:endParaRPr>
          </a:p>
        </p:txBody>
      </p:sp>
      <p:pic>
        <p:nvPicPr>
          <p:cNvPr id="8" name="Picture 2" descr="F:\-                      GIORNO  dopo  GIORNO\-                    GIF da utilizzare\0_10683e_cf33586f_L-35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0250" y="1889288"/>
            <a:ext cx="3333750" cy="3419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F:\-                      GIORNO  dopo  GIORNO\-                     481   BUONGIORNO\-                  RITAGLIARE\545d55e9-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30054"/>
            <a:ext cx="1403648" cy="3018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F:\-                      GIORNO  dopo  GIORNO\-                     483  BUONGIORNO\-                  RITAGLIARE\d08e0be7-2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716" y="2575857"/>
            <a:ext cx="2208140" cy="2572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ttangolo 12"/>
          <p:cNvSpPr/>
          <p:nvPr/>
        </p:nvSpPr>
        <p:spPr>
          <a:xfrm>
            <a:off x="287016" y="2098803"/>
            <a:ext cx="88569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 smtClean="0">
                <a:latin typeface="Lucida Handwriting" panose="03010101010101010101" pitchFamily="66" charset="0"/>
              </a:rPr>
              <a:t>à </a:t>
            </a:r>
            <a:r>
              <a:rPr lang="fr-FR" sz="2800" dirty="0">
                <a:latin typeface="Lucida Handwriting" panose="03010101010101010101" pitchFamily="66" charset="0"/>
              </a:rPr>
              <a:t>qui  </a:t>
            </a:r>
            <a:r>
              <a:rPr lang="fr-FR" sz="2800" dirty="0" smtClean="0">
                <a:latin typeface="Lucida Handwriting" panose="03010101010101010101" pitchFamily="66" charset="0"/>
              </a:rPr>
              <a:t>laisse </a:t>
            </a:r>
            <a:r>
              <a:rPr lang="fr-FR" sz="2800" dirty="0">
                <a:latin typeface="Lucida Handwriting" panose="03010101010101010101" pitchFamily="66" charset="0"/>
              </a:rPr>
              <a:t>un </a:t>
            </a:r>
            <a:r>
              <a:rPr lang="fr-FR" sz="2800" dirty="0" smtClean="0">
                <a:latin typeface="Lucida Handwriting" panose="03010101010101010101" pitchFamily="66" charset="0"/>
              </a:rPr>
              <a:t> peu  </a:t>
            </a:r>
            <a:r>
              <a:rPr lang="fr-FR" sz="2800" dirty="0">
                <a:latin typeface="Lucida Handwriting" panose="03010101010101010101" pitchFamily="66" charset="0"/>
              </a:rPr>
              <a:t>de soi en tout </a:t>
            </a:r>
            <a:r>
              <a:rPr lang="fr-FR" sz="2800" dirty="0" smtClean="0">
                <a:latin typeface="Lucida Handwriting" panose="03010101010101010101" pitchFamily="66" charset="0"/>
              </a:rPr>
              <a:t>ce </a:t>
            </a:r>
          </a:p>
          <a:p>
            <a:r>
              <a:rPr lang="fr-FR" sz="2800" dirty="0" smtClean="0">
                <a:latin typeface="Lucida Handwriting" panose="03010101010101010101" pitchFamily="66" charset="0"/>
              </a:rPr>
              <a:t>qu’il fait.</a:t>
            </a:r>
            <a:endParaRPr lang="it-IT" sz="2800" dirty="0">
              <a:latin typeface="Lucida Handwriting" panose="03010101010101010101" pitchFamily="66" charset="0"/>
            </a:endParaRPr>
          </a:p>
        </p:txBody>
      </p:sp>
      <p:sp>
        <p:nvSpPr>
          <p:cNvPr id="14" name="Rettangolo 13"/>
          <p:cNvSpPr/>
          <p:nvPr/>
        </p:nvSpPr>
        <p:spPr>
          <a:xfrm>
            <a:off x="445164" y="3599025"/>
            <a:ext cx="42963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4400"/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à </a:t>
            </a:r>
            <a:r>
              <a:rPr lang="it-IT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qui  </a:t>
            </a:r>
            <a:r>
              <a:rPr lang="it-IT" sz="2800" dirty="0" err="1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sait</a:t>
            </a:r>
            <a:r>
              <a:rPr lang="it-IT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  </a:t>
            </a:r>
            <a:r>
              <a:rPr lang="it-IT" sz="2800" dirty="0" err="1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partager</a:t>
            </a:r>
            <a:endParaRPr lang="it-IT" sz="2800" dirty="0">
              <a:solidFill>
                <a:srgbClr val="FFFFFF"/>
              </a:solidFill>
              <a:latin typeface="Lucida Handwriting" panose="03010101010101010101" pitchFamily="66" charset="0"/>
              <a:cs typeface="Arial" charset="0"/>
            </a:endParaRPr>
          </a:p>
        </p:txBody>
      </p:sp>
      <p:pic>
        <p:nvPicPr>
          <p:cNvPr id="15" name="Picture 2" descr="F:\-  0 GIF 21 LUGLIO  2015\P7193337-lsc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3141" y="32781"/>
            <a:ext cx="705678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9561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prism isContent="1" isInverted="1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8" name="Picture 10" descr="F:\-                      GIORNO  dopo  GIORNO\-                    GIF da utilizzare\1118494794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820279"/>
            <a:ext cx="2206153" cy="1688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F:\-                      GIORNO  dopo  GIORNO\-                     483  BUONGIORNO\-                  RITAGLIARE\slide0013_image027-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0460" y="2471579"/>
            <a:ext cx="3137884" cy="3036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F:\-                      GIORNO  dopo  GIORNO\-                     481   BUONGIORNO\-                  RITAGLIARE\crocus-bleu_1-18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9617" y="3212069"/>
            <a:ext cx="2041873" cy="1735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F:\-                      GIORNO  dopo  GIORNO\-                     481   BUONGIORNO\-                  RITAGLIARE\b432b934-40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24455"/>
            <a:ext cx="1619672" cy="3681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6" descr="F:\-                      GIORNO  dopo  GIORNO\-                     481   BUONGIORNO\-                  RITAGLIARE\35890715071605092012sarah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837629">
            <a:off x="2930090" y="-49356"/>
            <a:ext cx="3519661" cy="3651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ttangolo 11"/>
          <p:cNvSpPr/>
          <p:nvPr/>
        </p:nvSpPr>
        <p:spPr>
          <a:xfrm>
            <a:off x="1610544" y="231293"/>
            <a:ext cx="590465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spcAft>
                <a:spcPts val="0"/>
              </a:spcAft>
            </a:pPr>
            <a:r>
              <a:rPr lang="it-IT" sz="9600" dirty="0" err="1">
                <a:solidFill>
                  <a:srgbClr val="FF0000"/>
                </a:solidFill>
                <a:latin typeface="Lucida Handwriting" panose="03010101010101010101" pitchFamily="66" charset="0"/>
                <a:ea typeface="MS Mincho"/>
                <a:cs typeface="Arial" charset="0"/>
              </a:rPr>
              <a:t>Bonjour</a:t>
            </a:r>
            <a:endParaRPr lang="it-IT" sz="9600" dirty="0">
              <a:solidFill>
                <a:srgbClr val="676A55"/>
              </a:solidFill>
              <a:latin typeface="Lucida Handwriting" panose="03010101010101010101" pitchFamily="66" charset="0"/>
              <a:ea typeface="MS Mincho"/>
              <a:cs typeface="Arial" charset="0"/>
            </a:endParaRPr>
          </a:p>
        </p:txBody>
      </p:sp>
      <p:sp>
        <p:nvSpPr>
          <p:cNvPr id="13" name="Rettangolo 12"/>
          <p:cNvSpPr/>
          <p:nvPr/>
        </p:nvSpPr>
        <p:spPr>
          <a:xfrm>
            <a:off x="168440" y="2004397"/>
            <a:ext cx="872404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fr-FR" sz="2800" dirty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a</a:t>
            </a:r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ux  sourires  du  </a:t>
            </a:r>
            <a:r>
              <a:rPr lang="fr-FR" sz="2800" dirty="0" err="1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coeur</a:t>
            </a:r>
            <a:r>
              <a:rPr lang="fr-FR" sz="2800" dirty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 </a:t>
            </a:r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qu‘i  brillent </a:t>
            </a:r>
            <a:r>
              <a:rPr lang="fr-FR" sz="2800" dirty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dans les </a:t>
            </a:r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 yeux</a:t>
            </a:r>
          </a:p>
          <a:p>
            <a:pPr defTabSz="914400"/>
            <a:endParaRPr lang="fr-FR" sz="2800" dirty="0">
              <a:solidFill>
                <a:srgbClr val="FFFFFF"/>
              </a:solidFill>
              <a:latin typeface="Lucida Handwriting" panose="03010101010101010101" pitchFamily="66" charset="0"/>
              <a:cs typeface="Arial" charset="0"/>
            </a:endParaRPr>
          </a:p>
          <a:p>
            <a:pPr defTabSz="914400"/>
            <a:r>
              <a:rPr lang="fr-FR" sz="2800" dirty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e</a:t>
            </a:r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t qui  dans </a:t>
            </a:r>
            <a:r>
              <a:rPr lang="fr-FR" sz="2800" dirty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notre </a:t>
            </a:r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 vie </a:t>
            </a:r>
            <a:r>
              <a:rPr lang="fr-FR" sz="2800" dirty="0" err="1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laissént</a:t>
            </a:r>
            <a:r>
              <a:rPr lang="fr-FR" sz="2800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  </a:t>
            </a:r>
            <a:r>
              <a:rPr lang="fr-FR" sz="2800" dirty="0">
                <a:solidFill>
                  <a:srgbClr val="FFFFFF"/>
                </a:solidFill>
                <a:latin typeface="Lucida Handwriting" panose="03010101010101010101" pitchFamily="66" charset="0"/>
                <a:cs typeface="Arial" charset="0"/>
              </a:rPr>
              <a:t>une trace</a:t>
            </a:r>
            <a:endParaRPr lang="it-IT" sz="2800" dirty="0">
              <a:solidFill>
                <a:srgbClr val="FFFFFF"/>
              </a:solidFill>
              <a:latin typeface="Lucida Handwriting" panose="03010101010101010101" pitchFamily="66" charset="0"/>
              <a:cs typeface="Arial" charset="0"/>
            </a:endParaRPr>
          </a:p>
        </p:txBody>
      </p:sp>
      <p:pic>
        <p:nvPicPr>
          <p:cNvPr id="14" name="Picture 2" descr="F:\-                      GIORNO  dopo  GIORNO\-                    GIF da utilizzare\P7195443-lcfs020le50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484" y="-37615"/>
            <a:ext cx="6984776" cy="5162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832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prism isContent="1" isInverted="1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3635896" y="288638"/>
            <a:ext cx="51845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b="1" dirty="0" smtClean="0">
                <a:solidFill>
                  <a:srgbClr val="FFFF00"/>
                </a:solidFill>
                <a:latin typeface="Lucida Handwriting" panose="03010101010101010101" pitchFamily="66" charset="0"/>
              </a:rPr>
              <a:t>Un  </a:t>
            </a:r>
            <a:r>
              <a:rPr lang="it-IT" sz="1600" b="1" dirty="0" err="1" smtClean="0">
                <a:solidFill>
                  <a:srgbClr val="FFFF00"/>
                </a:solidFill>
                <a:latin typeface="Lucida Handwriting" panose="03010101010101010101" pitchFamily="66" charset="0"/>
              </a:rPr>
              <a:t>simple</a:t>
            </a:r>
            <a:r>
              <a:rPr lang="it-IT" sz="1600" b="1" dirty="0" smtClean="0">
                <a:solidFill>
                  <a:srgbClr val="FFFF00"/>
                </a:solidFill>
                <a:latin typeface="Lucida Handwriting" panose="03010101010101010101" pitchFamily="66" charset="0"/>
              </a:rPr>
              <a:t> </a:t>
            </a:r>
            <a:r>
              <a:rPr lang="it-IT" sz="1600" b="1" dirty="0" err="1" smtClean="0">
                <a:solidFill>
                  <a:srgbClr val="FFFF00"/>
                </a:solidFill>
                <a:latin typeface="Lucida Handwriting" panose="03010101010101010101" pitchFamily="66" charset="0"/>
              </a:rPr>
              <a:t>regard</a:t>
            </a:r>
            <a:r>
              <a:rPr lang="it-IT" sz="1600" b="1" dirty="0" smtClean="0">
                <a:solidFill>
                  <a:srgbClr val="FFFF00"/>
                </a:solidFill>
                <a:latin typeface="Lucida Handwriting" panose="03010101010101010101" pitchFamily="66" charset="0"/>
              </a:rPr>
              <a:t>  </a:t>
            </a:r>
            <a:r>
              <a:rPr lang="it-IT" sz="1600" b="1" dirty="0" err="1" smtClean="0">
                <a:solidFill>
                  <a:srgbClr val="FFFF00"/>
                </a:solidFill>
                <a:latin typeface="Lucida Handwriting" panose="03010101010101010101" pitchFamily="66" charset="0"/>
              </a:rPr>
              <a:t>posé</a:t>
            </a:r>
            <a:r>
              <a:rPr lang="it-IT" sz="1600" b="1" dirty="0" smtClean="0">
                <a:solidFill>
                  <a:srgbClr val="FFFF00"/>
                </a:solidFill>
                <a:latin typeface="Lucida Handwriting" panose="03010101010101010101" pitchFamily="66" charset="0"/>
              </a:rPr>
              <a:t> </a:t>
            </a:r>
            <a:r>
              <a:rPr lang="it-IT" sz="1600" b="1" dirty="0" err="1" smtClean="0">
                <a:solidFill>
                  <a:srgbClr val="FFFF00"/>
                </a:solidFill>
                <a:latin typeface="Lucida Handwriting" panose="03010101010101010101" pitchFamily="66" charset="0"/>
              </a:rPr>
              <a:t>sur</a:t>
            </a:r>
            <a:r>
              <a:rPr lang="it-IT" sz="1600" b="1" dirty="0" smtClean="0">
                <a:solidFill>
                  <a:srgbClr val="FFFF00"/>
                </a:solidFill>
                <a:latin typeface="Lucida Handwriting" panose="03010101010101010101" pitchFamily="66" charset="0"/>
              </a:rPr>
              <a:t> une  </a:t>
            </a:r>
            <a:r>
              <a:rPr lang="it-IT" sz="1600" b="1" dirty="0" err="1" smtClean="0">
                <a:solidFill>
                  <a:srgbClr val="FFFF00"/>
                </a:solidFill>
                <a:latin typeface="Lucida Handwriting" panose="03010101010101010101" pitchFamily="66" charset="0"/>
              </a:rPr>
              <a:t>fleur</a:t>
            </a:r>
            <a:r>
              <a:rPr lang="it-IT" sz="1600" b="1" dirty="0" smtClean="0">
                <a:solidFill>
                  <a:srgbClr val="FFFF00"/>
                </a:solidFill>
                <a:latin typeface="Lucida Handwriting" panose="03010101010101010101" pitchFamily="66" charset="0"/>
              </a:rPr>
              <a:t>  … </a:t>
            </a:r>
          </a:p>
          <a:p>
            <a:endParaRPr lang="it-IT" sz="1600" b="1" dirty="0">
              <a:solidFill>
                <a:srgbClr val="FFFF00"/>
              </a:solidFill>
              <a:latin typeface="Lucida Handwriting" panose="03010101010101010101" pitchFamily="66" charset="0"/>
            </a:endParaRPr>
          </a:p>
          <a:p>
            <a:r>
              <a:rPr lang="it-IT" sz="1600" b="1" dirty="0" smtClean="0">
                <a:solidFill>
                  <a:srgbClr val="FFFF00"/>
                </a:solidFill>
                <a:latin typeface="Lucida Handwriting" panose="03010101010101010101" pitchFamily="66" charset="0"/>
              </a:rPr>
              <a:t>et voilà une  </a:t>
            </a:r>
            <a:r>
              <a:rPr lang="it-IT" sz="1600" b="1" dirty="0" err="1" smtClean="0">
                <a:solidFill>
                  <a:srgbClr val="FFFF00"/>
                </a:solidFill>
                <a:latin typeface="Lucida Handwriting" panose="03010101010101010101" pitchFamily="66" charset="0"/>
              </a:rPr>
              <a:t>journée</a:t>
            </a:r>
            <a:r>
              <a:rPr lang="it-IT" sz="1600" b="1" dirty="0" smtClean="0">
                <a:solidFill>
                  <a:srgbClr val="FFFF00"/>
                </a:solidFill>
                <a:latin typeface="Lucida Handwriting" panose="03010101010101010101" pitchFamily="66" charset="0"/>
              </a:rPr>
              <a:t>  </a:t>
            </a:r>
            <a:r>
              <a:rPr lang="it-IT" sz="1600" b="1" dirty="0" err="1" smtClean="0">
                <a:solidFill>
                  <a:srgbClr val="FFFF00"/>
                </a:solidFill>
                <a:latin typeface="Lucida Handwriting" panose="03010101010101010101" pitchFamily="66" charset="0"/>
              </a:rPr>
              <a:t>remplie</a:t>
            </a:r>
            <a:r>
              <a:rPr lang="it-IT" sz="1600" b="1" dirty="0" smtClean="0">
                <a:solidFill>
                  <a:srgbClr val="FFFF00"/>
                </a:solidFill>
                <a:latin typeface="Lucida Handwriting" panose="03010101010101010101" pitchFamily="66" charset="0"/>
              </a:rPr>
              <a:t> de </a:t>
            </a:r>
            <a:r>
              <a:rPr lang="it-IT" sz="1600" b="1" dirty="0" err="1" smtClean="0">
                <a:solidFill>
                  <a:srgbClr val="FFFF00"/>
                </a:solidFill>
                <a:latin typeface="Lucida Handwriting" panose="03010101010101010101" pitchFamily="66" charset="0"/>
              </a:rPr>
              <a:t>bonheur</a:t>
            </a:r>
            <a:r>
              <a:rPr lang="it-IT" sz="1600" b="1" dirty="0" smtClean="0">
                <a:solidFill>
                  <a:srgbClr val="FFFF00"/>
                </a:solidFill>
                <a:latin typeface="Lucida Handwriting" panose="03010101010101010101" pitchFamily="66" charset="0"/>
              </a:rPr>
              <a:t>.</a:t>
            </a:r>
          </a:p>
          <a:p>
            <a:endParaRPr lang="it-IT" sz="1600" b="1" dirty="0">
              <a:solidFill>
                <a:srgbClr val="FFFF00"/>
              </a:solidFill>
              <a:latin typeface="Lucida Handwriting" panose="03010101010101010101" pitchFamily="66" charset="0"/>
            </a:endParaRPr>
          </a:p>
          <a:p>
            <a:r>
              <a:rPr lang="it-IT" sz="1600" b="1" dirty="0" smtClean="0">
                <a:solidFill>
                  <a:srgbClr val="FFFF00"/>
                </a:solidFill>
                <a:latin typeface="Lucida Handwriting" panose="03010101010101010101" pitchFamily="66" charset="0"/>
              </a:rPr>
              <a:t>                                      </a:t>
            </a:r>
            <a:r>
              <a:rPr lang="it-IT" sz="1600" b="1" dirty="0" err="1" smtClean="0">
                <a:solidFill>
                  <a:srgbClr val="FFFF00"/>
                </a:solidFill>
                <a:latin typeface="Lucida Handwriting" panose="03010101010101010101" pitchFamily="66" charset="0"/>
              </a:rPr>
              <a:t>Céline</a:t>
            </a:r>
            <a:r>
              <a:rPr lang="it-IT" sz="1600" b="1" dirty="0" smtClean="0">
                <a:solidFill>
                  <a:srgbClr val="FFFF00"/>
                </a:solidFill>
                <a:latin typeface="Lucida Handwriting" panose="03010101010101010101" pitchFamily="66" charset="0"/>
              </a:rPr>
              <a:t> </a:t>
            </a:r>
            <a:r>
              <a:rPr lang="it-IT" sz="1600" b="1" dirty="0" err="1" smtClean="0">
                <a:solidFill>
                  <a:srgbClr val="FFFF00"/>
                </a:solidFill>
                <a:latin typeface="Lucida Handwriting" panose="03010101010101010101" pitchFamily="66" charset="0"/>
              </a:rPr>
              <a:t>Blondeau</a:t>
            </a:r>
            <a:endParaRPr lang="it-IT" sz="1600" b="1" dirty="0">
              <a:solidFill>
                <a:srgbClr val="FFFF00"/>
              </a:solidFill>
              <a:latin typeface="Lucida Handwriting" panose="03010101010101010101" pitchFamily="66" charset="0"/>
            </a:endParaRPr>
          </a:p>
        </p:txBody>
      </p:sp>
      <p:pic>
        <p:nvPicPr>
          <p:cNvPr id="2057" name="Picture 9" descr="F:\-  1  IDEE DA USARE\-  FIORI\f9100a9a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718729"/>
            <a:ext cx="1941396" cy="2464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1" name="Picture 11" descr="F:\-  1  IDEE DA USARE\- PRIMAVERA\C%20EST%20EN%20MARS%20QUE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797" y="3147831"/>
            <a:ext cx="2715356" cy="2036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F:\-                      GIORNO  dopo  GIORNO\-                     483  BUONGIORNO\-                  RITAGLIARE\121202030905264177-2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0"/>
            <a:ext cx="2123705" cy="1900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 descr="F:\-                      GIORNO  dopo  GIORNO\-                     483  BUONGIORNO\-                  RITAGLIARE\85832246e6fa29-20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93582">
            <a:off x="7180957" y="3004926"/>
            <a:ext cx="1833063" cy="2119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F:\-                      GIORNO  dopo  GIORNO\-                     483  BUONGIORNO\-                  RITAGLIARE\P7051528-csl-600-le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0"/>
            <a:ext cx="7859224" cy="5095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5306977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6" descr="F:\-                      GIORNO  dopo  GIORNO\-                    GIF da utilizzare\b6ae31015126-25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6757" y="-148107"/>
            <a:ext cx="1614302" cy="2143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107504" y="4398488"/>
            <a:ext cx="3240360" cy="3845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220" tIns="45613" rIns="91220" bIns="45613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it-IT" altLang="it-IT" b="1" dirty="0" err="1">
                <a:latin typeface="Monotype Corsiva" pitchFamily="66" charset="0"/>
              </a:rPr>
              <a:t>Musique</a:t>
            </a:r>
            <a:r>
              <a:rPr lang="it-IT" altLang="it-IT" b="1" dirty="0">
                <a:latin typeface="Monotype Corsiva" pitchFamily="66" charset="0"/>
              </a:rPr>
              <a:t>:  </a:t>
            </a:r>
            <a:r>
              <a:rPr lang="it-IT" altLang="it-IT" b="1" dirty="0" smtClean="0">
                <a:latin typeface="Monotype Corsiva" pitchFamily="66" charset="0"/>
              </a:rPr>
              <a:t>  A </a:t>
            </a:r>
            <a:r>
              <a:rPr lang="it-IT" altLang="it-IT" b="1" dirty="0" err="1" smtClean="0">
                <a:latin typeface="Monotype Corsiva" pitchFamily="66" charset="0"/>
              </a:rPr>
              <a:t>melody</a:t>
            </a:r>
            <a:r>
              <a:rPr lang="it-IT" altLang="it-IT" b="1" dirty="0" smtClean="0">
                <a:latin typeface="Monotype Corsiva" pitchFamily="66" charset="0"/>
              </a:rPr>
              <a:t> for </a:t>
            </a:r>
            <a:r>
              <a:rPr lang="it-IT" altLang="it-IT" b="1" dirty="0" err="1" smtClean="0">
                <a:latin typeface="Monotype Corsiva" pitchFamily="66" charset="0"/>
              </a:rPr>
              <a:t>you</a:t>
            </a:r>
            <a:endParaRPr lang="it-IT" altLang="it-IT" dirty="0">
              <a:latin typeface="Monotype Corsiva" pitchFamily="66" charset="0"/>
            </a:endParaRPr>
          </a:p>
        </p:txBody>
      </p:sp>
      <p:pic>
        <p:nvPicPr>
          <p:cNvPr id="9" name="Picture 2" descr="E:\CARLA Carla Acer 16-3-2014\- 0A New Pc-ACER 2 febbraio 2013\- 00 1 GIUGNO\- ARRIVAL + GIF 21 Giugno\GIF 4 giugno 2015\1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027" y="4693766"/>
            <a:ext cx="528966" cy="348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tangolo 1"/>
          <p:cNvSpPr/>
          <p:nvPr/>
        </p:nvSpPr>
        <p:spPr>
          <a:xfrm>
            <a:off x="2750439" y="347417"/>
            <a:ext cx="42646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800" b="1" dirty="0" smtClean="0">
                <a:solidFill>
                  <a:srgbClr val="FFFF00"/>
                </a:solidFill>
                <a:latin typeface="Lucida Handwriting" panose="03010101010101010101" pitchFamily="66" charset="0"/>
                <a:cs typeface="Arial" charset="0"/>
              </a:rPr>
              <a:t>Il  </a:t>
            </a:r>
            <a:r>
              <a:rPr lang="fr-FR" sz="1800" b="1" dirty="0">
                <a:solidFill>
                  <a:srgbClr val="FFFF00"/>
                </a:solidFill>
                <a:latin typeface="Lucida Handwriting" panose="03010101010101010101" pitchFamily="66" charset="0"/>
                <a:cs typeface="Arial" charset="0"/>
              </a:rPr>
              <a:t>y </a:t>
            </a:r>
            <a:r>
              <a:rPr lang="fr-FR" sz="1800" b="1" dirty="0" smtClean="0">
                <a:solidFill>
                  <a:srgbClr val="FFFF00"/>
                </a:solidFill>
                <a:latin typeface="Lucida Handwriting" panose="03010101010101010101" pitchFamily="66" charset="0"/>
                <a:cs typeface="Arial" charset="0"/>
              </a:rPr>
              <a:t> a  </a:t>
            </a:r>
            <a:r>
              <a:rPr lang="fr-FR" sz="1800" b="1" dirty="0">
                <a:solidFill>
                  <a:srgbClr val="FFFF00"/>
                </a:solidFill>
                <a:latin typeface="Lucida Handwriting" panose="03010101010101010101" pitchFamily="66" charset="0"/>
                <a:cs typeface="Arial" charset="0"/>
              </a:rPr>
              <a:t>des </a:t>
            </a:r>
            <a:r>
              <a:rPr lang="fr-FR" sz="1800" b="1" dirty="0" smtClean="0">
                <a:solidFill>
                  <a:srgbClr val="FFFF00"/>
                </a:solidFill>
                <a:latin typeface="Lucida Handwriting" panose="03010101010101010101" pitchFamily="66" charset="0"/>
                <a:cs typeface="Arial" charset="0"/>
              </a:rPr>
              <a:t> fleurs  partout</a:t>
            </a:r>
            <a:endParaRPr lang="fr-FR" sz="1800" b="1" dirty="0">
              <a:solidFill>
                <a:srgbClr val="FFFF00"/>
              </a:solidFill>
              <a:latin typeface="Lucida Handwriting" panose="03010101010101010101" pitchFamily="66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800" b="1" dirty="0">
                <a:solidFill>
                  <a:srgbClr val="FFFF00"/>
                </a:solidFill>
                <a:latin typeface="Lucida Handwriting" panose="03010101010101010101" pitchFamily="66" charset="0"/>
                <a:cs typeface="Arial" charset="0"/>
              </a:rPr>
              <a:t> pour </a:t>
            </a:r>
            <a:r>
              <a:rPr lang="fr-FR" sz="1800" b="1" dirty="0" smtClean="0">
                <a:solidFill>
                  <a:srgbClr val="FFFF00"/>
                </a:solidFill>
                <a:latin typeface="Lucida Handwriting" panose="03010101010101010101" pitchFamily="66" charset="0"/>
                <a:cs typeface="Arial" charset="0"/>
              </a:rPr>
              <a:t> qui  veut  bien  les </a:t>
            </a:r>
            <a:r>
              <a:rPr lang="fr-FR" sz="1800" b="1" dirty="0">
                <a:solidFill>
                  <a:srgbClr val="FFFF00"/>
                </a:solidFill>
                <a:latin typeface="Lucida Handwriting" panose="03010101010101010101" pitchFamily="66" charset="0"/>
                <a:cs typeface="Arial" charset="0"/>
              </a:rPr>
              <a:t>voir. 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800" b="1" dirty="0">
                <a:solidFill>
                  <a:srgbClr val="FFFF00"/>
                </a:solidFill>
                <a:latin typeface="Lucida Handwriting" panose="03010101010101010101" pitchFamily="66" charset="0"/>
                <a:cs typeface="Arial" charset="0"/>
              </a:rPr>
              <a:t>Henri Matisse</a:t>
            </a:r>
            <a:endParaRPr lang="fr-FR" sz="1800" dirty="0">
              <a:solidFill>
                <a:srgbClr val="FFFF00"/>
              </a:solidFill>
              <a:latin typeface="Lucida Handwriting" panose="03010101010101010101" pitchFamily="66" charset="0"/>
              <a:cs typeface="Arial" charset="0"/>
            </a:endParaRPr>
          </a:p>
        </p:txBody>
      </p:sp>
      <p:pic>
        <p:nvPicPr>
          <p:cNvPr id="2051" name="Picture 3" descr="F:\-                      GIORNO  dopo  GIORNO\-                    GIF da utilizzare\865518oursattendprintempsanimedroite220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5067" y="3371982"/>
            <a:ext cx="2080159" cy="1634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F:\-                      GIORNO  dopo  GIORNO\-                    GIF da utilizzare\N7JKXiCVVFktE3iWtgnFCv-300-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514" y="382091"/>
            <a:ext cx="4102360" cy="3227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 Box 1064"/>
          <p:cNvSpPr txBox="1">
            <a:spLocks noChangeArrowheads="1"/>
          </p:cNvSpPr>
          <p:nvPr/>
        </p:nvSpPr>
        <p:spPr bwMode="auto">
          <a:xfrm>
            <a:off x="7540670" y="4332345"/>
            <a:ext cx="1804218" cy="399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220" tIns="45613" rIns="91220" bIns="45613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it-IT" altLang="it-IT" sz="2000" dirty="0" smtClean="0">
                <a:solidFill>
                  <a:srgbClr val="FFFF00"/>
                </a:solidFill>
                <a:latin typeface="Rage Italic" pitchFamily="66" charset="0"/>
              </a:rPr>
              <a:t>(</a:t>
            </a:r>
            <a:r>
              <a:rPr lang="it-IT" altLang="it-IT" sz="2000" dirty="0" err="1" smtClean="0">
                <a:solidFill>
                  <a:srgbClr val="FFFF00"/>
                </a:solidFill>
                <a:latin typeface="Rage Italic" pitchFamily="66" charset="0"/>
              </a:rPr>
              <a:t>photos</a:t>
            </a:r>
            <a:r>
              <a:rPr lang="it-IT" altLang="it-IT" sz="2000" dirty="0" smtClean="0">
                <a:solidFill>
                  <a:srgbClr val="FFFF00"/>
                </a:solidFill>
                <a:latin typeface="Rage Italic" pitchFamily="66" charset="0"/>
              </a:rPr>
              <a:t> 2008)</a:t>
            </a:r>
            <a:endParaRPr lang="it-IT" altLang="it-IT" sz="2000" dirty="0">
              <a:solidFill>
                <a:srgbClr val="FFFF00"/>
              </a:solidFill>
              <a:latin typeface="Rage Italic" pitchFamily="66" charset="0"/>
            </a:endParaRPr>
          </a:p>
        </p:txBody>
      </p:sp>
      <p:pic>
        <p:nvPicPr>
          <p:cNvPr id="12" name="Picture 3" descr="F:\-  0 GIF 21 LUGLIO  2015\Charlotte-grey-200.jpg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4A4A4A"/>
              </a:clrFrom>
              <a:clrTo>
                <a:srgbClr val="4A4A4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4469" y="2627292"/>
            <a:ext cx="154305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0" descr="E:\CARLA Carla Acer 16-3-2014\- 0A New Pc-ACER 2 febbraio 2013\- 0 GIF cartelle  2012-2013 - 1 maggio\MUSICA  e FIRMA\Firma\z4eadc82991823 by Charlotte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8836" y="4050543"/>
            <a:ext cx="1724025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8" descr="cinema_03"/>
          <p:cNvPicPr>
            <a:picLocks noChangeAspect="1" noChangeArrowheads="1" noCrop="1"/>
          </p:cNvPicPr>
          <p:nvPr/>
        </p:nvPicPr>
        <p:blipFill>
          <a:blip r:embed="rId9">
            <a:clrChange>
              <a:clrFrom>
                <a:srgbClr val="4A4A4A"/>
              </a:clrFrom>
              <a:clrTo>
                <a:srgbClr val="4A4A4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2779" y="3413522"/>
            <a:ext cx="525463" cy="620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3" descr="F:\-  1  IDEE DA USARE\- PRIMAVERA\0b5b3998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143" y="1270747"/>
            <a:ext cx="1442583" cy="968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5" descr="F:\-                      GIORNO  dopo  GIORNO\-                     483  BUONGIORNO\-                  RITAGLIARE\slide_image068-600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482" y="-148107"/>
            <a:ext cx="9144001" cy="5291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Text Box 39">
            <a:hlinkClick r:id="" action="ppaction://hlinkshowjump?jump=firstslide"/>
          </p:cNvPr>
          <p:cNvSpPr txBox="1">
            <a:spLocks noChangeArrowheads="1"/>
          </p:cNvSpPr>
          <p:nvPr/>
        </p:nvSpPr>
        <p:spPr bwMode="auto">
          <a:xfrm>
            <a:off x="5857832" y="4370817"/>
            <a:ext cx="1943100" cy="322949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CC0000"/>
            </a:outerShdw>
          </a:effectLst>
          <a:extLst/>
        </p:spPr>
        <p:txBody>
          <a:bodyPr lIns="91220" tIns="45613" rIns="91220" bIns="45613">
            <a:spAutoFit/>
          </a:bodyPr>
          <a:lstStyle>
            <a:lvl1pPr eaLnBrk="0" hangingPunct="0">
              <a:spcBef>
                <a:spcPts val="700"/>
              </a:spcBef>
              <a:buClr>
                <a:schemeClr val="tx2"/>
              </a:buClr>
              <a:buSzPct val="95000"/>
              <a:buFont typeface="Wingdings" pitchFamily="2" charset="2"/>
              <a:buChar char=""/>
              <a:defRPr sz="3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90000"/>
              <a:buFont typeface="Wingdings" pitchFamily="2" charset="2"/>
              <a:buChar char=""/>
              <a:defRPr sz="26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Char char=""/>
              <a:defRPr sz="24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A8CDD7"/>
              </a:buClr>
              <a:buFont typeface="Wingdings 3" pitchFamily="18" charset="2"/>
              <a:buChar char=""/>
              <a:defRPr sz="22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EAEBDE"/>
              </a:buClr>
              <a:buFont typeface="Wingdings" pitchFamily="2" charset="2"/>
              <a:buNone/>
              <a:defRPr/>
            </a:pPr>
            <a:r>
              <a:rPr lang="en-US" altLang="it-IT" sz="1500" dirty="0">
                <a:solidFill>
                  <a:srgbClr val="FF0000"/>
                </a:solidFill>
                <a:latin typeface="Monotype Corsiva" pitchFamily="66" charset="0"/>
              </a:rPr>
              <a:t>Click </a:t>
            </a:r>
            <a:r>
              <a:rPr lang="en-US" altLang="it-IT" sz="1500" dirty="0" err="1">
                <a:solidFill>
                  <a:srgbClr val="FF0000"/>
                </a:solidFill>
                <a:latin typeface="Monotype Corsiva" pitchFamily="66" charset="0"/>
              </a:rPr>
              <a:t>ici</a:t>
            </a:r>
            <a:r>
              <a:rPr lang="en-US" altLang="it-IT" sz="1500" dirty="0">
                <a:solidFill>
                  <a:srgbClr val="FF0000"/>
                </a:solidFill>
                <a:latin typeface="Monotype Corsiva" pitchFamily="66" charset="0"/>
              </a:rPr>
              <a:t> pour le revoir</a:t>
            </a:r>
          </a:p>
        </p:txBody>
      </p:sp>
      <p:sp>
        <p:nvSpPr>
          <p:cNvPr id="3" name="Rettangolo 2"/>
          <p:cNvSpPr/>
          <p:nvPr/>
        </p:nvSpPr>
        <p:spPr>
          <a:xfrm>
            <a:off x="2082587" y="300265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fr-FR" sz="1800" b="1" dirty="0">
                <a:solidFill>
                  <a:prstClr val="white"/>
                </a:solidFill>
                <a:latin typeface="Lucida Handwriting" panose="03010101010101010101" pitchFamily="66" charset="0"/>
              </a:rPr>
              <a:t>J’espère que vous l’avez aimé</a:t>
            </a:r>
          </a:p>
        </p:txBody>
      </p:sp>
    </p:spTree>
    <p:extLst>
      <p:ext uri="{BB962C8B-B14F-4D97-AF65-F5344CB8AC3E}">
        <p14:creationId xmlns:p14="http://schemas.microsoft.com/office/powerpoint/2010/main" val="1665489011"/>
      </p:ext>
    </p:extLst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7 -0.01 0.014 -0.021 0.021 -0.035 C 0.04 -0.075 0.045 -0.114 0.031 -0.12 C 0.017 -0.127 -0.01 -0.099 -0.029 -0.059 C -0.039 -0.038 -0.045 -0.018 -0.047 -0.003 C -0.05 0.009 -0.051 0.021 -0.051 0.035 C -0.051 0.08 -0.038 0.117 -0.023 0.117 C -0.008 0.117 0.005 0.08 0.005 0.035 C 0.005 0.014 0.002 -0.006 -0.003 -0.02 C -0.005 -0.032 -0.01 -0.045 -0.016 -0.058 C -0.036 -0.099 -0.063 -0.127 -0.077 -0.12 C -0.091 -0.113 -0.086 -0.075 -0.066 -0.034 C -0.058 -0.015 -0.047 0.001 -0.036 0.012 C -0.028 0.022 -0.019 0.031 -0.007 0.04 C 0.029 0.069 0.065 0.082 0.075 0.07 C 0.084 0.058 0.064 0.025 0.028 -0.003 C 0.013 -0.015 -0.003 -0.024 -0.016 -0.03 C -0.028 -0.036 -0.043 -0.041 -0.059 -0.044 C -0.103 -0.054 -0.141 -0.051 -0.144 -0.035 C -0.148 -0.02 -0.115 0 -0.071 0.01 C -0.051 0.014 -0.032 0.016 -0.017 0.015 C -0.004 0.015 0.01 0.013 0.025 0.01 C 0.069 0 0.102 -0.021 0.098 -0.036 C 0.095 -0.051 0.057 -0.055 0.013 -0.045 C -0.008 -0.04 -0.027 -0.033 -0.04 -0.025 C -0.051 -0.019 -0.062 -0.012 -0.074 -0.003 C -0.109 0.026 -0.13 0.058 -0.12 0.07 C -0.111 0.082 -0.074 0.069 -0.039 0.041 C -0.022 0.027 -0.008 0.013 0 0 Z" pathEditMode="relative" ptsTypes="">
                                      <p:cBhvr>
                                        <p:cTn id="6" dur="1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1964</TotalTime>
  <Words>371</Words>
  <Application>Microsoft Office PowerPoint</Application>
  <PresentationFormat>Affichage à l'écran (16:9)</PresentationFormat>
  <Paragraphs>81</Paragraphs>
  <Slides>14</Slides>
  <Notes>3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5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Bonjour... Jour après  jour  by Charlotte</dc:title>
  <dc:creator>Charlotte</dc:creator>
  <cp:lastModifiedBy>vero</cp:lastModifiedBy>
  <cp:revision>211</cp:revision>
  <dcterms:created xsi:type="dcterms:W3CDTF">2015-03-14T10:36:54Z</dcterms:created>
  <dcterms:modified xsi:type="dcterms:W3CDTF">2017-03-19T15:22:24Z</dcterms:modified>
</cp:coreProperties>
</file>