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B22FE-9350-4A1F-997C-B3C98351C394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7D8B0-CDAD-4348-A827-67B02537B25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Récapitulatif de la soirée </a:t>
            </a:r>
            <a:r>
              <a:rPr lang="fr-FR" dirty="0" err="1" smtClean="0">
                <a:solidFill>
                  <a:srgbClr val="FF0000"/>
                </a:solidFill>
              </a:rPr>
              <a:t>Exiledz</a:t>
            </a: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solidFill>
                  <a:srgbClr val="FF0000"/>
                </a:solidFill>
                <a:latin typeface="AR DELANEY" pitchFamily="2" charset="0"/>
              </a:rPr>
              <a:t>Du 14/03</a:t>
            </a:r>
            <a:endParaRPr lang="fr-FR" sz="8000" dirty="0">
              <a:solidFill>
                <a:srgbClr val="FF0000"/>
              </a:solidFill>
              <a:latin typeface="AR DELANEY" pitchFamily="2" charset="0"/>
            </a:endParaRPr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 ER FAIL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r>
              <a:rPr lang="fr-FR" sz="8800" dirty="0" err="1" smtClean="0">
                <a:solidFill>
                  <a:srgbClr val="FF0000"/>
                </a:solidFill>
              </a:rPr>
              <a:t>Demoxo</a:t>
            </a:r>
            <a:r>
              <a:rPr lang="fr-FR" sz="8800" dirty="0" smtClean="0">
                <a:solidFill>
                  <a:srgbClr val="FF0000"/>
                </a:solidFill>
              </a:rPr>
              <a:t> RAYON 1 </a:t>
            </a:r>
            <a:endParaRPr lang="fr-FR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2 </a:t>
            </a:r>
            <a:r>
              <a:rPr lang="fr-FR" dirty="0" err="1" smtClean="0">
                <a:solidFill>
                  <a:srgbClr val="FF0000"/>
                </a:solidFill>
              </a:rPr>
              <a:t>eme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fail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fr-FR" sz="8800" dirty="0" err="1" smtClean="0">
                <a:solidFill>
                  <a:srgbClr val="FF0000"/>
                </a:solidFill>
              </a:rPr>
              <a:t>Demoxo</a:t>
            </a:r>
            <a:r>
              <a:rPr lang="fr-FR" sz="8800" dirty="0" smtClean="0">
                <a:solidFill>
                  <a:srgbClr val="FF0000"/>
                </a:solidFill>
              </a:rPr>
              <a:t> RAYON 2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 </a:t>
            </a:r>
            <a:r>
              <a:rPr lang="fr-FR" dirty="0" err="1" smtClean="0"/>
              <a:t>eme</a:t>
            </a:r>
            <a:r>
              <a:rPr lang="fr-FR" dirty="0" smtClean="0"/>
              <a:t> </a:t>
            </a:r>
            <a:r>
              <a:rPr lang="fr-FR" dirty="0" err="1" smtClean="0"/>
              <a:t>fail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fr-FR" sz="8800" dirty="0" err="1" smtClean="0">
                <a:solidFill>
                  <a:srgbClr val="FF0000"/>
                </a:solidFill>
              </a:rPr>
              <a:t>Demoxo</a:t>
            </a:r>
            <a:r>
              <a:rPr lang="fr-FR" sz="8800" dirty="0" smtClean="0">
                <a:solidFill>
                  <a:srgbClr val="FF0000"/>
                </a:solidFill>
              </a:rPr>
              <a:t> RAYON 3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Fin du raid 00 </a:t>
            </a:r>
            <a:r>
              <a:rPr lang="fr-FR" dirty="0" err="1" smtClean="0">
                <a:solidFill>
                  <a:srgbClr val="FF0000"/>
                </a:solidFill>
              </a:rPr>
              <a:t>00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fr-FR" sz="6600" dirty="0" smtClean="0">
                <a:solidFill>
                  <a:srgbClr val="FF0000"/>
                </a:solidFill>
              </a:rPr>
              <a:t>Merci a vous pour votre participation</a:t>
            </a:r>
          </a:p>
          <a:p>
            <a:pPr lvl="2"/>
            <a:r>
              <a:rPr lang="fr-FR" sz="6600" dirty="0" smtClean="0">
                <a:solidFill>
                  <a:srgbClr val="FF0000"/>
                </a:solidFill>
              </a:rPr>
              <a:t>A MERCREDI</a:t>
            </a:r>
          </a:p>
          <a:p>
            <a:pPr lvl="2">
              <a:buNone/>
            </a:pPr>
            <a:r>
              <a:rPr lang="fr-FR" sz="6600" dirty="0" smtClean="0"/>
              <a:t> </a:t>
            </a:r>
            <a:endParaRPr lang="fr-FR" sz="6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Office PowerPoint</Application>
  <PresentationFormat>Affichage à l'écran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Récapitulatif de la soirée Exiledz </vt:lpstr>
      <vt:lpstr>1 ER FAIL</vt:lpstr>
      <vt:lpstr>2 eme fail</vt:lpstr>
      <vt:lpstr>3 eme fail </vt:lpstr>
      <vt:lpstr>Fin du raid 00 00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Récapitulatif de la soirée Exiledz </dc:title>
  <dc:creator>Gaspard</dc:creator>
  <cp:lastModifiedBy>Gaspard</cp:lastModifiedBy>
  <cp:revision>1</cp:revision>
  <dcterms:created xsi:type="dcterms:W3CDTF">2017-03-14T02:05:42Z</dcterms:created>
  <dcterms:modified xsi:type="dcterms:W3CDTF">2017-03-14T02:11:06Z</dcterms:modified>
</cp:coreProperties>
</file>