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8" r:id="rId3"/>
    <p:sldId id="322" r:id="rId4"/>
    <p:sldId id="354" r:id="rId5"/>
    <p:sldId id="321" r:id="rId6"/>
    <p:sldId id="325" r:id="rId7"/>
    <p:sldId id="339" r:id="rId8"/>
    <p:sldId id="346" r:id="rId9"/>
    <p:sldId id="318" r:id="rId10"/>
    <p:sldId id="324" r:id="rId11"/>
    <p:sldId id="328" r:id="rId12"/>
    <p:sldId id="315" r:id="rId13"/>
    <p:sldId id="332" r:id="rId14"/>
    <p:sldId id="340" r:id="rId15"/>
    <p:sldId id="337" r:id="rId16"/>
    <p:sldId id="330" r:id="rId17"/>
    <p:sldId id="334" r:id="rId18"/>
    <p:sldId id="335" r:id="rId19"/>
    <p:sldId id="348" r:id="rId20"/>
    <p:sldId id="341" r:id="rId21"/>
    <p:sldId id="352" r:id="rId22"/>
    <p:sldId id="349" r:id="rId23"/>
    <p:sldId id="344" r:id="rId24"/>
    <p:sldId id="331" r:id="rId25"/>
  </p:sldIdLst>
  <p:sldSz cx="12192000" cy="6858000"/>
  <p:notesSz cx="6858000" cy="9144000"/>
  <p:embeddedFontLst>
    <p:embeddedFont>
      <p:font typeface="Calibri Light" panose="020F0302020204030204" pitchFamily="34" charset="0"/>
      <p:regular r:id="rId27"/>
      <p:italic r:id="rId28"/>
    </p:embeddedFont>
    <p:embeddedFont>
      <p:font typeface="Nadianne" panose="03020902050305070206" pitchFamily="66" charset="0"/>
      <p:bold r:id="rId29"/>
    </p:embeddedFont>
    <p:embeddedFont>
      <p:font typeface="Castanet" pitchFamily="2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9C2hwP9lgLoJPv1Pkefxg==" hashData="iTuvNkz/pP2J4qGMvVTQWTFB0IWfyRbOqpwW+UgGJUfSu0xnUwJYROeIF6ctBIYuf9+nlJJ4QFxZwdbdt1OhhQ=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18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73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0192B-BEDC-412D-BAAA-83E92120B7AC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8B30F-4E80-4837-A296-C96637A7B45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361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89516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60167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52327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79971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5952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36788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1208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74885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9483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4359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871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10693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30"/>
            <a:ext cx="10363199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4" y="3886200"/>
            <a:ext cx="8534401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8. 3. 2017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7823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8. 3. 2017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14642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199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1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3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62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57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293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0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24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8. 3. 2017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2645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1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8. 3. 2017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31202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4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4" y="2174876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6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8. 3. 2017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42681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8. 3. 2017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27338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8. 3. 2017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30176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1435101"/>
            <a:ext cx="4011084" cy="46910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8. 3. 2017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809609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9" y="4800599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9" y="612779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1" indent="0">
              <a:buNone/>
              <a:defRPr sz="2400"/>
            </a:lvl3pPr>
            <a:lvl4pPr marL="1371468" indent="0">
              <a:buNone/>
              <a:defRPr sz="2000"/>
            </a:lvl4pPr>
            <a:lvl5pPr marL="1828623" indent="0">
              <a:buNone/>
              <a:defRPr sz="2000"/>
            </a:lvl5pPr>
            <a:lvl6pPr marL="2285780" indent="0">
              <a:buNone/>
              <a:defRPr sz="2000"/>
            </a:lvl6pPr>
            <a:lvl7pPr marL="2742936" indent="0">
              <a:buNone/>
              <a:defRPr sz="2000"/>
            </a:lvl7pPr>
            <a:lvl8pPr marL="3200091" indent="0">
              <a:buNone/>
              <a:defRPr sz="2000"/>
            </a:lvl8pPr>
            <a:lvl9pPr marL="3657248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9" y="5367338"/>
            <a:ext cx="7315200" cy="8048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8. 3. 2017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31034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8. 3. 2017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11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199" y="274642"/>
            <a:ext cx="2743201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4" y="274642"/>
            <a:ext cx="8026399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8. 3. 2017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730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0BEF5-1F6D-44CB-A61A-DDE6E3894509}" type="datetimeFigureOut">
              <a:rPr lang="sk-SK" smtClean="0"/>
              <a:t>8. 3. 2017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20796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609600" y="274642"/>
            <a:ext cx="10972800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8. 3. 2017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165604" y="6356354"/>
            <a:ext cx="3860801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88948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31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8" indent="-285722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8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2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9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14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27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1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3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6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392276" y="2911105"/>
            <a:ext cx="1997922" cy="1331948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0" name="Krajina B"/>
          <p:cNvSpPr/>
          <p:nvPr/>
        </p:nvSpPr>
        <p:spPr>
          <a:xfrm rot="1028060">
            <a:off x="8027735" y="3456146"/>
            <a:ext cx="1107941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JAPON</a:t>
            </a:r>
          </a:p>
        </p:txBody>
      </p:sp>
      <p:sp>
        <p:nvSpPr>
          <p:cNvPr id="13" name="Číslo"/>
          <p:cNvSpPr/>
          <p:nvPr/>
        </p:nvSpPr>
        <p:spPr>
          <a:xfrm>
            <a:off x="5620280" y="5628053"/>
            <a:ext cx="1231818" cy="678495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380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10</a:t>
            </a:r>
          </a:p>
        </p:txBody>
      </p:sp>
      <p:sp>
        <p:nvSpPr>
          <p:cNvPr id="15" name="Save the Earth"/>
          <p:cNvSpPr txBox="1"/>
          <p:nvPr/>
        </p:nvSpPr>
        <p:spPr>
          <a:xfrm>
            <a:off x="2311448" y="2037095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 smtClean="0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2116" b="1">
              <a:ln w="6350">
                <a:solidFill>
                  <a:srgbClr val="4F81BD">
                    <a:lumMod val="75000"/>
                  </a:srgbClr>
                </a:solidFill>
                <a:prstDash val="solid"/>
              </a:ln>
              <a:solidFill>
                <a:srgbClr val="EEECE1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Miesto B"/>
          <p:cNvSpPr/>
          <p:nvPr/>
        </p:nvSpPr>
        <p:spPr>
          <a:xfrm rot="1028060">
            <a:off x="7432569" y="3810256"/>
            <a:ext cx="2069743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Châteaux (1)</a:t>
            </a:r>
          </a:p>
        </p:txBody>
      </p:sp>
      <p:sp>
        <p:nvSpPr>
          <p:cNvPr id="3" name="Tommy55"/>
          <p:cNvSpPr/>
          <p:nvPr/>
        </p:nvSpPr>
        <p:spPr>
          <a:xfrm rot="20699540">
            <a:off x="10565273" y="5954180"/>
            <a:ext cx="1269267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Tommy55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71" y="1843743"/>
            <a:ext cx="5163600" cy="3143074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Ovál"/>
          <p:cNvSpPr/>
          <p:nvPr/>
        </p:nvSpPr>
        <p:spPr>
          <a:xfrm>
            <a:off x="5408351" y="5551894"/>
            <a:ext cx="1655676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See the world"/>
          <p:cNvSpPr/>
          <p:nvPr/>
        </p:nvSpPr>
        <p:spPr>
          <a:xfrm>
            <a:off x="1893883" y="312562"/>
            <a:ext cx="8283270" cy="873933"/>
          </a:xfrm>
          <a:prstGeom prst="rect">
            <a:avLst/>
          </a:prstGeom>
          <a:noFill/>
        </p:spPr>
        <p:txBody>
          <a:bodyPr wrap="none" lIns="228525" tIns="45708" rIns="228525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fr-FR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8896717" y="4574763"/>
            <a:ext cx="2058154" cy="446993"/>
          </a:xfrm>
          <a:prstGeom prst="rect">
            <a:avLst/>
          </a:prstGeom>
          <a:noFill/>
        </p:spPr>
        <p:txBody>
          <a:bodyPr wrap="none" lIns="152349" tIns="76174" rIns="152349" bIns="76174" rtlCol="0">
            <a:spAutoFit/>
          </a:bodyPr>
          <a:lstStyle/>
          <a:p>
            <a:pPr algn="r" defTabSz="914311"/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Kumamoto Castle</a:t>
            </a:r>
          </a:p>
        </p:txBody>
      </p:sp>
      <p:sp>
        <p:nvSpPr>
          <p:cNvPr id="9" name="Rok"/>
          <p:cNvSpPr txBox="1"/>
          <p:nvPr/>
        </p:nvSpPr>
        <p:spPr>
          <a:xfrm>
            <a:off x="304642" y="6197761"/>
            <a:ext cx="915643" cy="352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11"/>
            <a:r>
              <a:rPr lang="sk-SK" sz="1693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358032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Japonsko (FRA).wav"/>
          </p:stSnd>
        </p:sndAc>
      </p:transition>
    </mc:Choice>
    <mc:Fallback xmlns="">
      <p:transition spd="slow" advClick="0" advTm="16000">
        <p:sndAc>
          <p:stSnd>
            <p:snd r:embed="rId8" name="Japonsko (F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248 0.00343 L 0.4577 -0.12004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9" y="-61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75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3" grpId="0"/>
      <p:bldP spid="3" grpId="1"/>
      <p:bldP spid="14" grpId="0" animBg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83894 w 12192000"/>
              <a:gd name="connsiteY1" fmla="*/ 0 h 6858000"/>
              <a:gd name="connsiteX2" fmla="*/ 4322098 w 12192000"/>
              <a:gd name="connsiteY2" fmla="*/ 178020 h 6858000"/>
              <a:gd name="connsiteX3" fmla="*/ 3621504 w 12192000"/>
              <a:gd name="connsiteY3" fmla="*/ 2129587 h 6858000"/>
              <a:gd name="connsiteX4" fmla="*/ 6689557 w 12192000"/>
              <a:gd name="connsiteY4" fmla="*/ 5197640 h 6858000"/>
              <a:gd name="connsiteX5" fmla="*/ 9757610 w 12192000"/>
              <a:gd name="connsiteY5" fmla="*/ 2129587 h 6858000"/>
              <a:gd name="connsiteX6" fmla="*/ 9057016 w 12192000"/>
              <a:gd name="connsiteY6" fmla="*/ 178020 h 6858000"/>
              <a:gd name="connsiteX7" fmla="*/ 889522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83894" y="0"/>
                </a:lnTo>
                <a:lnTo>
                  <a:pt x="4322098" y="178020"/>
                </a:lnTo>
                <a:cubicBezTo>
                  <a:pt x="3884422" y="708361"/>
                  <a:pt x="3621504" y="1388270"/>
                  <a:pt x="3621504" y="2129587"/>
                </a:cubicBezTo>
                <a:cubicBezTo>
                  <a:pt x="3621504" y="3824026"/>
                  <a:pt x="4995118" y="5197640"/>
                  <a:pt x="6689557" y="5197640"/>
                </a:cubicBezTo>
                <a:cubicBezTo>
                  <a:pt x="8383996" y="5197640"/>
                  <a:pt x="9757610" y="3824026"/>
                  <a:pt x="9757610" y="2129587"/>
                </a:cubicBezTo>
                <a:cubicBezTo>
                  <a:pt x="9757610" y="1388270"/>
                  <a:pt x="9494692" y="708361"/>
                  <a:pt x="9057016" y="178020"/>
                </a:cubicBezTo>
                <a:lnTo>
                  <a:pt x="889522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4" r="19967" b="24211"/>
          <a:stretch>
            <a:fillRect/>
          </a:stretch>
        </p:blipFill>
        <p:spPr>
          <a:xfrm>
            <a:off x="3621504" y="0"/>
            <a:ext cx="6136106" cy="5197640"/>
          </a:xfrm>
          <a:custGeom>
            <a:avLst/>
            <a:gdLst>
              <a:gd name="connsiteX0" fmla="*/ 862390 w 6136106"/>
              <a:gd name="connsiteY0" fmla="*/ 0 h 5197640"/>
              <a:gd name="connsiteX1" fmla="*/ 5273716 w 6136106"/>
              <a:gd name="connsiteY1" fmla="*/ 0 h 5197640"/>
              <a:gd name="connsiteX2" fmla="*/ 5435512 w 6136106"/>
              <a:gd name="connsiteY2" fmla="*/ 178020 h 5197640"/>
              <a:gd name="connsiteX3" fmla="*/ 6136106 w 6136106"/>
              <a:gd name="connsiteY3" fmla="*/ 2129587 h 5197640"/>
              <a:gd name="connsiteX4" fmla="*/ 3068053 w 6136106"/>
              <a:gd name="connsiteY4" fmla="*/ 5197640 h 5197640"/>
              <a:gd name="connsiteX5" fmla="*/ 0 w 6136106"/>
              <a:gd name="connsiteY5" fmla="*/ 2129587 h 5197640"/>
              <a:gd name="connsiteX6" fmla="*/ 700594 w 6136106"/>
              <a:gd name="connsiteY6" fmla="*/ 178020 h 5197640"/>
              <a:gd name="connsiteX7" fmla="*/ 862390 w 6136106"/>
              <a:gd name="connsiteY7" fmla="*/ 0 h 5197640"/>
              <a:gd name="connsiteX8" fmla="*/ 3068054 w 6136106"/>
              <a:gd name="connsiteY8" fmla="*/ 577514 h 5197640"/>
              <a:gd name="connsiteX9" fmla="*/ 1515980 w 6136106"/>
              <a:gd name="connsiteY9" fmla="*/ 2129588 h 5197640"/>
              <a:gd name="connsiteX10" fmla="*/ 3068054 w 6136106"/>
              <a:gd name="connsiteY10" fmla="*/ 3681662 h 5197640"/>
              <a:gd name="connsiteX11" fmla="*/ 4620128 w 6136106"/>
              <a:gd name="connsiteY11" fmla="*/ 2129588 h 5197640"/>
              <a:gd name="connsiteX12" fmla="*/ 3068054 w 6136106"/>
              <a:gd name="connsiteY12" fmla="*/ 577514 h 5197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36106" h="5197640">
                <a:moveTo>
                  <a:pt x="862390" y="0"/>
                </a:moveTo>
                <a:lnTo>
                  <a:pt x="5273716" y="0"/>
                </a:lnTo>
                <a:lnTo>
                  <a:pt x="5435512" y="178020"/>
                </a:lnTo>
                <a:cubicBezTo>
                  <a:pt x="5873188" y="708361"/>
                  <a:pt x="6136106" y="1388270"/>
                  <a:pt x="6136106" y="2129587"/>
                </a:cubicBezTo>
                <a:cubicBezTo>
                  <a:pt x="6136106" y="3824026"/>
                  <a:pt x="4762492" y="5197640"/>
                  <a:pt x="3068053" y="5197640"/>
                </a:cubicBezTo>
                <a:cubicBezTo>
                  <a:pt x="1373614" y="5197640"/>
                  <a:pt x="0" y="3824026"/>
                  <a:pt x="0" y="2129587"/>
                </a:cubicBezTo>
                <a:cubicBezTo>
                  <a:pt x="0" y="1388270"/>
                  <a:pt x="262918" y="708361"/>
                  <a:pt x="700594" y="178020"/>
                </a:cubicBezTo>
                <a:lnTo>
                  <a:pt x="862390" y="0"/>
                </a:lnTo>
                <a:close/>
                <a:moveTo>
                  <a:pt x="3068054" y="577514"/>
                </a:moveTo>
                <a:cubicBezTo>
                  <a:pt x="2210867" y="577514"/>
                  <a:pt x="1515980" y="1272401"/>
                  <a:pt x="1515980" y="2129588"/>
                </a:cubicBezTo>
                <a:cubicBezTo>
                  <a:pt x="1515980" y="2986775"/>
                  <a:pt x="2210867" y="3681662"/>
                  <a:pt x="3068054" y="3681662"/>
                </a:cubicBezTo>
                <a:cubicBezTo>
                  <a:pt x="3925241" y="3681662"/>
                  <a:pt x="4620128" y="2986775"/>
                  <a:pt x="4620128" y="2129588"/>
                </a:cubicBezTo>
                <a:cubicBezTo>
                  <a:pt x="4620128" y="1272401"/>
                  <a:pt x="3925241" y="577514"/>
                  <a:pt x="3068054" y="577514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8" t="8421" r="32401" b="46316"/>
          <a:stretch>
            <a:fillRect/>
          </a:stretch>
        </p:blipFill>
        <p:spPr>
          <a:xfrm>
            <a:off x="5137484" y="577514"/>
            <a:ext cx="3104148" cy="3104148"/>
          </a:xfrm>
          <a:custGeom>
            <a:avLst/>
            <a:gdLst>
              <a:gd name="connsiteX0" fmla="*/ 1552074 w 3104148"/>
              <a:gd name="connsiteY0" fmla="*/ 0 h 3104148"/>
              <a:gd name="connsiteX1" fmla="*/ 3104148 w 3104148"/>
              <a:gd name="connsiteY1" fmla="*/ 1552074 h 3104148"/>
              <a:gd name="connsiteX2" fmla="*/ 1552074 w 3104148"/>
              <a:gd name="connsiteY2" fmla="*/ 3104148 h 3104148"/>
              <a:gd name="connsiteX3" fmla="*/ 0 w 3104148"/>
              <a:gd name="connsiteY3" fmla="*/ 1552074 h 3104148"/>
              <a:gd name="connsiteX4" fmla="*/ 1552074 w 3104148"/>
              <a:gd name="connsiteY4" fmla="*/ 0 h 3104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4148" h="3104148">
                <a:moveTo>
                  <a:pt x="1552074" y="0"/>
                </a:moveTo>
                <a:cubicBezTo>
                  <a:pt x="2409261" y="0"/>
                  <a:pt x="3104148" y="694887"/>
                  <a:pt x="3104148" y="1552074"/>
                </a:cubicBezTo>
                <a:cubicBezTo>
                  <a:pt x="3104148" y="2409261"/>
                  <a:pt x="2409261" y="3104148"/>
                  <a:pt x="1552074" y="3104148"/>
                </a:cubicBezTo>
                <a:cubicBezTo>
                  <a:pt x="694887" y="3104148"/>
                  <a:pt x="0" y="2409261"/>
                  <a:pt x="0" y="1552074"/>
                </a:cubicBezTo>
                <a:cubicBezTo>
                  <a:pt x="0" y="694887"/>
                  <a:pt x="694887" y="0"/>
                  <a:pt x="155207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1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767729" y="5656747"/>
            <a:ext cx="1843655" cy="39162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Himeji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637656" cy="257369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Wallpaper Abyss</a:t>
            </a:r>
          </a:p>
        </p:txBody>
      </p:sp>
    </p:spTree>
    <p:extLst>
      <p:ext uri="{BB962C8B-B14F-4D97-AF65-F5344CB8AC3E}">
        <p14:creationId xmlns:p14="http://schemas.microsoft.com/office/powerpoint/2010/main" val="792341659"/>
      </p:ext>
    </p:extLst>
  </p:cSld>
  <p:clrMapOvr>
    <a:masterClrMapping/>
  </p:clrMapOvr>
  <p:transition spd="slow" advClick="0" advTm="12000">
    <p:fade/>
    <p:sndAc>
      <p:stSnd loop="1">
        <p:snd r:embed="rId2" name="Cherry Blosso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7.40741E-7 L -0.43034 0.0576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23" y="287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7999"/>
          </a:xfrm>
          <a:custGeom>
            <a:avLst/>
            <a:gdLst>
              <a:gd name="connsiteX0" fmla="*/ 0 w 12192000"/>
              <a:gd name="connsiteY0" fmla="*/ 0 h 6857999"/>
              <a:gd name="connsiteX1" fmla="*/ 647585 w 12192000"/>
              <a:gd name="connsiteY1" fmla="*/ 0 h 6857999"/>
              <a:gd name="connsiteX2" fmla="*/ 534870 w 12192000"/>
              <a:gd name="connsiteY2" fmla="*/ 233983 h 6857999"/>
              <a:gd name="connsiteX3" fmla="*/ 303733 w 12192000"/>
              <a:gd name="connsiteY3" fmla="*/ 1378843 h 6857999"/>
              <a:gd name="connsiteX4" fmla="*/ 3244965 w 12192000"/>
              <a:gd name="connsiteY4" fmla="*/ 4320075 h 6857999"/>
              <a:gd name="connsiteX5" fmla="*/ 6186197 w 12192000"/>
              <a:gd name="connsiteY5" fmla="*/ 1378843 h 6857999"/>
              <a:gd name="connsiteX6" fmla="*/ 5955060 w 12192000"/>
              <a:gd name="connsiteY6" fmla="*/ 233983 h 6857999"/>
              <a:gd name="connsiteX7" fmla="*/ 5842345 w 12192000"/>
              <a:gd name="connsiteY7" fmla="*/ 0 h 6857999"/>
              <a:gd name="connsiteX8" fmla="*/ 12192000 w 12192000"/>
              <a:gd name="connsiteY8" fmla="*/ 0 h 6857999"/>
              <a:gd name="connsiteX9" fmla="*/ 12192000 w 12192000"/>
              <a:gd name="connsiteY9" fmla="*/ 6857999 h 6857999"/>
              <a:gd name="connsiteX10" fmla="*/ 0 w 12192000"/>
              <a:gd name="connsiteY10" fmla="*/ 6857999 h 6857999"/>
              <a:gd name="connsiteX11" fmla="*/ 0 w 12192000"/>
              <a:gd name="connsiteY11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7999">
                <a:moveTo>
                  <a:pt x="0" y="0"/>
                </a:moveTo>
                <a:lnTo>
                  <a:pt x="647585" y="0"/>
                </a:lnTo>
                <a:lnTo>
                  <a:pt x="534870" y="233983"/>
                </a:lnTo>
                <a:cubicBezTo>
                  <a:pt x="386035" y="585867"/>
                  <a:pt x="303733" y="972744"/>
                  <a:pt x="303733" y="1378843"/>
                </a:cubicBezTo>
                <a:cubicBezTo>
                  <a:pt x="303733" y="3003241"/>
                  <a:pt x="1620567" y="4320075"/>
                  <a:pt x="3244965" y="4320075"/>
                </a:cubicBezTo>
                <a:cubicBezTo>
                  <a:pt x="4869363" y="4320075"/>
                  <a:pt x="6186197" y="3003241"/>
                  <a:pt x="6186197" y="1378843"/>
                </a:cubicBezTo>
                <a:cubicBezTo>
                  <a:pt x="6186197" y="972744"/>
                  <a:pt x="6103895" y="585867"/>
                  <a:pt x="5955060" y="233983"/>
                </a:cubicBezTo>
                <a:lnTo>
                  <a:pt x="5842345" y="0"/>
                </a:lnTo>
                <a:lnTo>
                  <a:pt x="12192000" y="0"/>
                </a:lnTo>
                <a:lnTo>
                  <a:pt x="12192000" y="6857999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" r="49260" b="37007"/>
          <a:stretch>
            <a:fillRect/>
          </a:stretch>
        </p:blipFill>
        <p:spPr>
          <a:xfrm>
            <a:off x="303733" y="0"/>
            <a:ext cx="5882464" cy="4320075"/>
          </a:xfrm>
          <a:custGeom>
            <a:avLst/>
            <a:gdLst>
              <a:gd name="connsiteX0" fmla="*/ 343852 w 5882464"/>
              <a:gd name="connsiteY0" fmla="*/ 0 h 4320075"/>
              <a:gd name="connsiteX1" fmla="*/ 2941233 w 5882464"/>
              <a:gd name="connsiteY1" fmla="*/ 0 h 4320075"/>
              <a:gd name="connsiteX2" fmla="*/ 1562389 w 5882464"/>
              <a:gd name="connsiteY2" fmla="*/ 1378844 h 4320075"/>
              <a:gd name="connsiteX3" fmla="*/ 2941233 w 5882464"/>
              <a:gd name="connsiteY3" fmla="*/ 2757688 h 4320075"/>
              <a:gd name="connsiteX4" fmla="*/ 4320077 w 5882464"/>
              <a:gd name="connsiteY4" fmla="*/ 1378844 h 4320075"/>
              <a:gd name="connsiteX5" fmla="*/ 2941233 w 5882464"/>
              <a:gd name="connsiteY5" fmla="*/ 0 h 4320075"/>
              <a:gd name="connsiteX6" fmla="*/ 5538612 w 5882464"/>
              <a:gd name="connsiteY6" fmla="*/ 0 h 4320075"/>
              <a:gd name="connsiteX7" fmla="*/ 5651327 w 5882464"/>
              <a:gd name="connsiteY7" fmla="*/ 233983 h 4320075"/>
              <a:gd name="connsiteX8" fmla="*/ 5882464 w 5882464"/>
              <a:gd name="connsiteY8" fmla="*/ 1378843 h 4320075"/>
              <a:gd name="connsiteX9" fmla="*/ 2941232 w 5882464"/>
              <a:gd name="connsiteY9" fmla="*/ 4320075 h 4320075"/>
              <a:gd name="connsiteX10" fmla="*/ 0 w 5882464"/>
              <a:gd name="connsiteY10" fmla="*/ 1378843 h 4320075"/>
              <a:gd name="connsiteX11" fmla="*/ 231137 w 5882464"/>
              <a:gd name="connsiteY11" fmla="*/ 233983 h 4320075"/>
              <a:gd name="connsiteX12" fmla="*/ 343852 w 5882464"/>
              <a:gd name="connsiteY12" fmla="*/ 0 h 4320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882464" h="4320075">
                <a:moveTo>
                  <a:pt x="343852" y="0"/>
                </a:moveTo>
                <a:lnTo>
                  <a:pt x="2941233" y="0"/>
                </a:lnTo>
                <a:cubicBezTo>
                  <a:pt x="2179718" y="0"/>
                  <a:pt x="1562389" y="617329"/>
                  <a:pt x="1562389" y="1378844"/>
                </a:cubicBezTo>
                <a:cubicBezTo>
                  <a:pt x="1562389" y="2140359"/>
                  <a:pt x="2179718" y="2757688"/>
                  <a:pt x="2941233" y="2757688"/>
                </a:cubicBezTo>
                <a:cubicBezTo>
                  <a:pt x="3702748" y="2757688"/>
                  <a:pt x="4320077" y="2140359"/>
                  <a:pt x="4320077" y="1378844"/>
                </a:cubicBezTo>
                <a:cubicBezTo>
                  <a:pt x="4320077" y="617329"/>
                  <a:pt x="3702748" y="0"/>
                  <a:pt x="2941233" y="0"/>
                </a:cubicBezTo>
                <a:lnTo>
                  <a:pt x="5538612" y="0"/>
                </a:lnTo>
                <a:lnTo>
                  <a:pt x="5651327" y="233983"/>
                </a:lnTo>
                <a:cubicBezTo>
                  <a:pt x="5800162" y="585867"/>
                  <a:pt x="5882464" y="972744"/>
                  <a:pt x="5882464" y="1378843"/>
                </a:cubicBezTo>
                <a:cubicBezTo>
                  <a:pt x="5882464" y="3003241"/>
                  <a:pt x="4565630" y="4320075"/>
                  <a:pt x="2941232" y="4320075"/>
                </a:cubicBezTo>
                <a:cubicBezTo>
                  <a:pt x="1316834" y="4320075"/>
                  <a:pt x="0" y="3003241"/>
                  <a:pt x="0" y="1378843"/>
                </a:cubicBezTo>
                <a:cubicBezTo>
                  <a:pt x="0" y="972744"/>
                  <a:pt x="82302" y="585867"/>
                  <a:pt x="231137" y="233983"/>
                </a:cubicBezTo>
                <a:lnTo>
                  <a:pt x="343852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06" r="62075" b="59789"/>
          <a:stretch>
            <a:fillRect/>
          </a:stretch>
        </p:blipFill>
        <p:spPr>
          <a:xfrm>
            <a:off x="1866122" y="0"/>
            <a:ext cx="2757688" cy="2757688"/>
          </a:xfrm>
          <a:custGeom>
            <a:avLst/>
            <a:gdLst>
              <a:gd name="connsiteX0" fmla="*/ 1378844 w 2757688"/>
              <a:gd name="connsiteY0" fmla="*/ 0 h 2757688"/>
              <a:gd name="connsiteX1" fmla="*/ 2757688 w 2757688"/>
              <a:gd name="connsiteY1" fmla="*/ 1378844 h 2757688"/>
              <a:gd name="connsiteX2" fmla="*/ 1378844 w 2757688"/>
              <a:gd name="connsiteY2" fmla="*/ 2757688 h 2757688"/>
              <a:gd name="connsiteX3" fmla="*/ 0 w 2757688"/>
              <a:gd name="connsiteY3" fmla="*/ 1378844 h 2757688"/>
              <a:gd name="connsiteX4" fmla="*/ 1378844 w 2757688"/>
              <a:gd name="connsiteY4" fmla="*/ 0 h 275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7688" h="2757688">
                <a:moveTo>
                  <a:pt x="1378844" y="0"/>
                </a:moveTo>
                <a:cubicBezTo>
                  <a:pt x="2140359" y="0"/>
                  <a:pt x="2757688" y="617329"/>
                  <a:pt x="2757688" y="1378844"/>
                </a:cubicBezTo>
                <a:cubicBezTo>
                  <a:pt x="2757688" y="2140359"/>
                  <a:pt x="2140359" y="2757688"/>
                  <a:pt x="1378844" y="2757688"/>
                </a:cubicBezTo>
                <a:cubicBezTo>
                  <a:pt x="617329" y="2757688"/>
                  <a:pt x="0" y="2140359"/>
                  <a:pt x="0" y="1378844"/>
                </a:cubicBezTo>
                <a:cubicBezTo>
                  <a:pt x="0" y="617329"/>
                  <a:pt x="617329" y="0"/>
                  <a:pt x="137884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2199994" y="4927205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Toyama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426952462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-0.13646 0.1699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23" y="849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882738 w 12192000"/>
              <a:gd name="connsiteY1" fmla="*/ 0 h 6858000"/>
              <a:gd name="connsiteX2" fmla="*/ 1756626 w 12192000"/>
              <a:gd name="connsiteY2" fmla="*/ 207586 h 6858000"/>
              <a:gd name="connsiteX3" fmla="*/ 1398672 w 12192000"/>
              <a:gd name="connsiteY3" fmla="*/ 1621255 h 6858000"/>
              <a:gd name="connsiteX4" fmla="*/ 4364456 w 12192000"/>
              <a:gd name="connsiteY4" fmla="*/ 4587039 h 6858000"/>
              <a:gd name="connsiteX5" fmla="*/ 7330240 w 12192000"/>
              <a:gd name="connsiteY5" fmla="*/ 1621255 h 6858000"/>
              <a:gd name="connsiteX6" fmla="*/ 6972286 w 12192000"/>
              <a:gd name="connsiteY6" fmla="*/ 207586 h 6858000"/>
              <a:gd name="connsiteX7" fmla="*/ 684617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882738" y="0"/>
                </a:lnTo>
                <a:lnTo>
                  <a:pt x="1756626" y="207586"/>
                </a:lnTo>
                <a:cubicBezTo>
                  <a:pt x="1528343" y="627818"/>
                  <a:pt x="1398672" y="1109394"/>
                  <a:pt x="1398672" y="1621255"/>
                </a:cubicBezTo>
                <a:cubicBezTo>
                  <a:pt x="1398672" y="3259212"/>
                  <a:pt x="2726499" y="4587039"/>
                  <a:pt x="4364456" y="4587039"/>
                </a:cubicBezTo>
                <a:cubicBezTo>
                  <a:pt x="6002413" y="4587039"/>
                  <a:pt x="7330240" y="3259212"/>
                  <a:pt x="7330240" y="1621255"/>
                </a:cubicBezTo>
                <a:cubicBezTo>
                  <a:pt x="7330240" y="1109394"/>
                  <a:pt x="7200570" y="627818"/>
                  <a:pt x="6972286" y="207586"/>
                </a:cubicBezTo>
                <a:lnTo>
                  <a:pt x="684617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2" r="39877" b="33114"/>
          <a:stretch>
            <a:fillRect/>
          </a:stretch>
        </p:blipFill>
        <p:spPr>
          <a:xfrm>
            <a:off x="1398672" y="1"/>
            <a:ext cx="5931568" cy="4587039"/>
          </a:xfrm>
          <a:custGeom>
            <a:avLst/>
            <a:gdLst>
              <a:gd name="connsiteX0" fmla="*/ 484066 w 5931568"/>
              <a:gd name="connsiteY0" fmla="*/ 0 h 4587039"/>
              <a:gd name="connsiteX1" fmla="*/ 5447503 w 5931568"/>
              <a:gd name="connsiteY1" fmla="*/ 0 h 4587039"/>
              <a:gd name="connsiteX2" fmla="*/ 5573614 w 5931568"/>
              <a:gd name="connsiteY2" fmla="*/ 207586 h 4587039"/>
              <a:gd name="connsiteX3" fmla="*/ 5931568 w 5931568"/>
              <a:gd name="connsiteY3" fmla="*/ 1621255 h 4587039"/>
              <a:gd name="connsiteX4" fmla="*/ 2965784 w 5931568"/>
              <a:gd name="connsiteY4" fmla="*/ 4587039 h 4587039"/>
              <a:gd name="connsiteX5" fmla="*/ 0 w 5931568"/>
              <a:gd name="connsiteY5" fmla="*/ 1621255 h 4587039"/>
              <a:gd name="connsiteX6" fmla="*/ 357954 w 5931568"/>
              <a:gd name="connsiteY6" fmla="*/ 207586 h 4587039"/>
              <a:gd name="connsiteX7" fmla="*/ 484066 w 5931568"/>
              <a:gd name="connsiteY7" fmla="*/ 0 h 4587039"/>
              <a:gd name="connsiteX8" fmla="*/ 2965785 w 5931568"/>
              <a:gd name="connsiteY8" fmla="*/ 114300 h 4587039"/>
              <a:gd name="connsiteX9" fmla="*/ 1458829 w 5931568"/>
              <a:gd name="connsiteY9" fmla="*/ 1621256 h 4587039"/>
              <a:gd name="connsiteX10" fmla="*/ 2965785 w 5931568"/>
              <a:gd name="connsiteY10" fmla="*/ 3128212 h 4587039"/>
              <a:gd name="connsiteX11" fmla="*/ 4472741 w 5931568"/>
              <a:gd name="connsiteY11" fmla="*/ 1621256 h 4587039"/>
              <a:gd name="connsiteX12" fmla="*/ 2965785 w 5931568"/>
              <a:gd name="connsiteY12" fmla="*/ 114300 h 4587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31568" h="4587039">
                <a:moveTo>
                  <a:pt x="484066" y="0"/>
                </a:moveTo>
                <a:lnTo>
                  <a:pt x="5447503" y="0"/>
                </a:lnTo>
                <a:lnTo>
                  <a:pt x="5573614" y="207586"/>
                </a:lnTo>
                <a:cubicBezTo>
                  <a:pt x="5801898" y="627818"/>
                  <a:pt x="5931568" y="1109394"/>
                  <a:pt x="5931568" y="1621255"/>
                </a:cubicBezTo>
                <a:cubicBezTo>
                  <a:pt x="5931568" y="3259212"/>
                  <a:pt x="4603741" y="4587039"/>
                  <a:pt x="2965784" y="4587039"/>
                </a:cubicBezTo>
                <a:cubicBezTo>
                  <a:pt x="1327827" y="4587039"/>
                  <a:pt x="0" y="3259212"/>
                  <a:pt x="0" y="1621255"/>
                </a:cubicBezTo>
                <a:cubicBezTo>
                  <a:pt x="0" y="1109394"/>
                  <a:pt x="129671" y="627818"/>
                  <a:pt x="357954" y="207586"/>
                </a:cubicBezTo>
                <a:lnTo>
                  <a:pt x="484066" y="0"/>
                </a:lnTo>
                <a:close/>
                <a:moveTo>
                  <a:pt x="2965785" y="114300"/>
                </a:moveTo>
                <a:cubicBezTo>
                  <a:pt x="2133516" y="114300"/>
                  <a:pt x="1458829" y="788987"/>
                  <a:pt x="1458829" y="1621256"/>
                </a:cubicBezTo>
                <a:cubicBezTo>
                  <a:pt x="1458829" y="2453525"/>
                  <a:pt x="2133516" y="3128212"/>
                  <a:pt x="2965785" y="3128212"/>
                </a:cubicBezTo>
                <a:cubicBezTo>
                  <a:pt x="3798054" y="3128212"/>
                  <a:pt x="4472741" y="2453525"/>
                  <a:pt x="4472741" y="1621256"/>
                </a:cubicBezTo>
                <a:cubicBezTo>
                  <a:pt x="4472741" y="788987"/>
                  <a:pt x="3798054" y="114300"/>
                  <a:pt x="2965785" y="11430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8" t="1667" r="51842" b="54386"/>
          <a:stretch>
            <a:fillRect/>
          </a:stretch>
        </p:blipFill>
        <p:spPr>
          <a:xfrm>
            <a:off x="2857501" y="114300"/>
            <a:ext cx="3013912" cy="3013912"/>
          </a:xfrm>
          <a:custGeom>
            <a:avLst/>
            <a:gdLst>
              <a:gd name="connsiteX0" fmla="*/ 1506956 w 3013912"/>
              <a:gd name="connsiteY0" fmla="*/ 0 h 3013912"/>
              <a:gd name="connsiteX1" fmla="*/ 3013912 w 3013912"/>
              <a:gd name="connsiteY1" fmla="*/ 1506956 h 3013912"/>
              <a:gd name="connsiteX2" fmla="*/ 1506956 w 3013912"/>
              <a:gd name="connsiteY2" fmla="*/ 3013912 h 3013912"/>
              <a:gd name="connsiteX3" fmla="*/ 0 w 3013912"/>
              <a:gd name="connsiteY3" fmla="*/ 1506956 h 3013912"/>
              <a:gd name="connsiteX4" fmla="*/ 1506956 w 3013912"/>
              <a:gd name="connsiteY4" fmla="*/ 0 h 3013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3912" h="3013912">
                <a:moveTo>
                  <a:pt x="1506956" y="0"/>
                </a:moveTo>
                <a:cubicBezTo>
                  <a:pt x="2339225" y="0"/>
                  <a:pt x="3013912" y="674687"/>
                  <a:pt x="3013912" y="1506956"/>
                </a:cubicBezTo>
                <a:cubicBezTo>
                  <a:pt x="3013912" y="2339225"/>
                  <a:pt x="2339225" y="3013912"/>
                  <a:pt x="1506956" y="3013912"/>
                </a:cubicBezTo>
                <a:cubicBezTo>
                  <a:pt x="674687" y="3013912"/>
                  <a:pt x="0" y="2339225"/>
                  <a:pt x="0" y="1506956"/>
                </a:cubicBezTo>
                <a:cubicBezTo>
                  <a:pt x="0" y="674687"/>
                  <a:pt x="674687" y="0"/>
                  <a:pt x="1506956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3413261" y="5134553"/>
            <a:ext cx="190238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Hikone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59238606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33333E-6 L -0.23659 0.133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36" y="669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889963 w 12192000"/>
              <a:gd name="connsiteY1" fmla="*/ 0 h 6858000"/>
              <a:gd name="connsiteX2" fmla="*/ 4713471 w 12192000"/>
              <a:gd name="connsiteY2" fmla="*/ 85020 h 6858000"/>
              <a:gd name="connsiteX3" fmla="*/ 3144907 w 12192000"/>
              <a:gd name="connsiteY3" fmla="*/ 2720487 h 6858000"/>
              <a:gd name="connsiteX4" fmla="*/ 6142121 w 12192000"/>
              <a:gd name="connsiteY4" fmla="*/ 5717701 h 6858000"/>
              <a:gd name="connsiteX5" fmla="*/ 9139335 w 12192000"/>
              <a:gd name="connsiteY5" fmla="*/ 2720487 h 6858000"/>
              <a:gd name="connsiteX6" fmla="*/ 7570771 w 12192000"/>
              <a:gd name="connsiteY6" fmla="*/ 85020 h 6858000"/>
              <a:gd name="connsiteX7" fmla="*/ 739428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889963" y="0"/>
                </a:lnTo>
                <a:lnTo>
                  <a:pt x="4713471" y="85020"/>
                </a:lnTo>
                <a:cubicBezTo>
                  <a:pt x="3779164" y="592567"/>
                  <a:pt x="3144907" y="1582457"/>
                  <a:pt x="3144907" y="2720487"/>
                </a:cubicBezTo>
                <a:cubicBezTo>
                  <a:pt x="3144907" y="4375803"/>
                  <a:pt x="4486805" y="5717701"/>
                  <a:pt x="6142121" y="5717701"/>
                </a:cubicBezTo>
                <a:cubicBezTo>
                  <a:pt x="7797437" y="5717701"/>
                  <a:pt x="9139335" y="4375803"/>
                  <a:pt x="9139335" y="2720487"/>
                </a:cubicBezTo>
                <a:cubicBezTo>
                  <a:pt x="9139335" y="1582457"/>
                  <a:pt x="8505079" y="592567"/>
                  <a:pt x="7570771" y="85020"/>
                </a:cubicBezTo>
                <a:lnTo>
                  <a:pt x="739428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5" r="25038" b="16627"/>
          <a:stretch>
            <a:fillRect/>
          </a:stretch>
        </p:blipFill>
        <p:spPr>
          <a:xfrm>
            <a:off x="3144907" y="1"/>
            <a:ext cx="5994428" cy="5717701"/>
          </a:xfrm>
          <a:custGeom>
            <a:avLst/>
            <a:gdLst>
              <a:gd name="connsiteX0" fmla="*/ 1745056 w 5994428"/>
              <a:gd name="connsiteY0" fmla="*/ 0 h 5717701"/>
              <a:gd name="connsiteX1" fmla="*/ 4249373 w 5994428"/>
              <a:gd name="connsiteY1" fmla="*/ 0 h 5717701"/>
              <a:gd name="connsiteX2" fmla="*/ 4425864 w 5994428"/>
              <a:gd name="connsiteY2" fmla="*/ 85020 h 5717701"/>
              <a:gd name="connsiteX3" fmla="*/ 5994428 w 5994428"/>
              <a:gd name="connsiteY3" fmla="*/ 2720487 h 5717701"/>
              <a:gd name="connsiteX4" fmla="*/ 2997214 w 5994428"/>
              <a:gd name="connsiteY4" fmla="*/ 5717701 h 5717701"/>
              <a:gd name="connsiteX5" fmla="*/ 0 w 5994428"/>
              <a:gd name="connsiteY5" fmla="*/ 2720487 h 5717701"/>
              <a:gd name="connsiteX6" fmla="*/ 1568564 w 5994428"/>
              <a:gd name="connsiteY6" fmla="*/ 85020 h 5717701"/>
              <a:gd name="connsiteX7" fmla="*/ 1745056 w 5994428"/>
              <a:gd name="connsiteY7" fmla="*/ 0 h 5717701"/>
              <a:gd name="connsiteX8" fmla="*/ 2997215 w 5994428"/>
              <a:gd name="connsiteY8" fmla="*/ 1159697 h 5717701"/>
              <a:gd name="connsiteX9" fmla="*/ 1436424 w 5994428"/>
              <a:gd name="connsiteY9" fmla="*/ 2720488 h 5717701"/>
              <a:gd name="connsiteX10" fmla="*/ 2997215 w 5994428"/>
              <a:gd name="connsiteY10" fmla="*/ 4281279 h 5717701"/>
              <a:gd name="connsiteX11" fmla="*/ 4558006 w 5994428"/>
              <a:gd name="connsiteY11" fmla="*/ 2720488 h 5717701"/>
              <a:gd name="connsiteX12" fmla="*/ 2997215 w 5994428"/>
              <a:gd name="connsiteY12" fmla="*/ 1159697 h 5717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94428" h="5717701">
                <a:moveTo>
                  <a:pt x="1745056" y="0"/>
                </a:moveTo>
                <a:lnTo>
                  <a:pt x="4249373" y="0"/>
                </a:lnTo>
                <a:lnTo>
                  <a:pt x="4425864" y="85020"/>
                </a:lnTo>
                <a:cubicBezTo>
                  <a:pt x="5360172" y="592567"/>
                  <a:pt x="5994428" y="1582457"/>
                  <a:pt x="5994428" y="2720487"/>
                </a:cubicBezTo>
                <a:cubicBezTo>
                  <a:pt x="5994428" y="4375803"/>
                  <a:pt x="4652530" y="5717701"/>
                  <a:pt x="2997214" y="5717701"/>
                </a:cubicBezTo>
                <a:cubicBezTo>
                  <a:pt x="1341898" y="5717701"/>
                  <a:pt x="0" y="4375803"/>
                  <a:pt x="0" y="2720487"/>
                </a:cubicBezTo>
                <a:cubicBezTo>
                  <a:pt x="0" y="1582457"/>
                  <a:pt x="634257" y="592567"/>
                  <a:pt x="1568564" y="85020"/>
                </a:cubicBezTo>
                <a:lnTo>
                  <a:pt x="1745056" y="0"/>
                </a:lnTo>
                <a:close/>
                <a:moveTo>
                  <a:pt x="2997215" y="1159697"/>
                </a:moveTo>
                <a:cubicBezTo>
                  <a:pt x="2135214" y="1159697"/>
                  <a:pt x="1436424" y="1858487"/>
                  <a:pt x="1436424" y="2720488"/>
                </a:cubicBezTo>
                <a:cubicBezTo>
                  <a:pt x="1436424" y="3582489"/>
                  <a:pt x="2135214" y="4281279"/>
                  <a:pt x="2997215" y="4281279"/>
                </a:cubicBezTo>
                <a:cubicBezTo>
                  <a:pt x="3859216" y="4281279"/>
                  <a:pt x="4558006" y="3582489"/>
                  <a:pt x="4558006" y="2720488"/>
                </a:cubicBezTo>
                <a:cubicBezTo>
                  <a:pt x="4558006" y="1858487"/>
                  <a:pt x="3859216" y="1159697"/>
                  <a:pt x="2997215" y="115969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77" t="16910" r="36820" b="37572"/>
          <a:stretch>
            <a:fillRect/>
          </a:stretch>
        </p:blipFill>
        <p:spPr>
          <a:xfrm>
            <a:off x="4581331" y="1159697"/>
            <a:ext cx="3121582" cy="3121582"/>
          </a:xfrm>
          <a:custGeom>
            <a:avLst/>
            <a:gdLst>
              <a:gd name="connsiteX0" fmla="*/ 1560791 w 3121582"/>
              <a:gd name="connsiteY0" fmla="*/ 0 h 3121582"/>
              <a:gd name="connsiteX1" fmla="*/ 3121582 w 3121582"/>
              <a:gd name="connsiteY1" fmla="*/ 1560791 h 3121582"/>
              <a:gd name="connsiteX2" fmla="*/ 1560791 w 3121582"/>
              <a:gd name="connsiteY2" fmla="*/ 3121582 h 3121582"/>
              <a:gd name="connsiteX3" fmla="*/ 0 w 3121582"/>
              <a:gd name="connsiteY3" fmla="*/ 1560791 h 3121582"/>
              <a:gd name="connsiteX4" fmla="*/ 1560791 w 3121582"/>
              <a:gd name="connsiteY4" fmla="*/ 0 h 3121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1582" h="3121582">
                <a:moveTo>
                  <a:pt x="1560791" y="0"/>
                </a:moveTo>
                <a:cubicBezTo>
                  <a:pt x="2422792" y="0"/>
                  <a:pt x="3121582" y="698790"/>
                  <a:pt x="3121582" y="1560791"/>
                </a:cubicBezTo>
                <a:cubicBezTo>
                  <a:pt x="3121582" y="2422792"/>
                  <a:pt x="2422792" y="3121582"/>
                  <a:pt x="1560791" y="3121582"/>
                </a:cubicBezTo>
                <a:cubicBezTo>
                  <a:pt x="698790" y="3121582"/>
                  <a:pt x="0" y="2422792"/>
                  <a:pt x="0" y="1560791"/>
                </a:cubicBezTo>
                <a:cubicBezTo>
                  <a:pt x="0" y="698790"/>
                  <a:pt x="698790" y="0"/>
                  <a:pt x="156079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012993" y="6151463"/>
            <a:ext cx="225825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Hiroshima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1032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Dellboyy Art</a:t>
            </a:r>
          </a:p>
        </p:txBody>
      </p:sp>
    </p:spTree>
    <p:extLst>
      <p:ext uri="{BB962C8B-B14F-4D97-AF65-F5344CB8AC3E}">
        <p14:creationId xmlns:p14="http://schemas.microsoft.com/office/powerpoint/2010/main" val="251826437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96296E-6 L -0.36927 -0.011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64" y="-60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548643 w 12192000"/>
              <a:gd name="connsiteY1" fmla="*/ 0 h 6858000"/>
              <a:gd name="connsiteX2" fmla="*/ 2498965 w 12192000"/>
              <a:gd name="connsiteY2" fmla="*/ 81772 h 6858000"/>
              <a:gd name="connsiteX3" fmla="*/ 2096113 w 12192000"/>
              <a:gd name="connsiteY3" fmla="*/ 1672757 h 6858000"/>
              <a:gd name="connsiteX4" fmla="*/ 5433894 w 12192000"/>
              <a:gd name="connsiteY4" fmla="*/ 5010538 h 6858000"/>
              <a:gd name="connsiteX5" fmla="*/ 8771675 w 12192000"/>
              <a:gd name="connsiteY5" fmla="*/ 1672757 h 6858000"/>
              <a:gd name="connsiteX6" fmla="*/ 8368823 w 12192000"/>
              <a:gd name="connsiteY6" fmla="*/ 81772 h 6858000"/>
              <a:gd name="connsiteX7" fmla="*/ 831914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48643" y="0"/>
                </a:lnTo>
                <a:lnTo>
                  <a:pt x="2498965" y="81772"/>
                </a:lnTo>
                <a:cubicBezTo>
                  <a:pt x="2242048" y="554713"/>
                  <a:pt x="2096113" y="1096693"/>
                  <a:pt x="2096113" y="1672757"/>
                </a:cubicBezTo>
                <a:cubicBezTo>
                  <a:pt x="2096113" y="3516163"/>
                  <a:pt x="3590488" y="5010538"/>
                  <a:pt x="5433894" y="5010538"/>
                </a:cubicBezTo>
                <a:cubicBezTo>
                  <a:pt x="7277300" y="5010538"/>
                  <a:pt x="8771675" y="3516163"/>
                  <a:pt x="8771675" y="1672757"/>
                </a:cubicBezTo>
                <a:cubicBezTo>
                  <a:pt x="8771675" y="1096693"/>
                  <a:pt x="8625740" y="554713"/>
                  <a:pt x="8368823" y="81772"/>
                </a:cubicBezTo>
                <a:lnTo>
                  <a:pt x="831914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3" r="28054" b="26939"/>
          <a:stretch>
            <a:fillRect/>
          </a:stretch>
        </p:blipFill>
        <p:spPr>
          <a:xfrm>
            <a:off x="2096113" y="0"/>
            <a:ext cx="6675562" cy="5010538"/>
          </a:xfrm>
          <a:custGeom>
            <a:avLst/>
            <a:gdLst>
              <a:gd name="connsiteX0" fmla="*/ 452530 w 6675562"/>
              <a:gd name="connsiteY0" fmla="*/ 0 h 5010538"/>
              <a:gd name="connsiteX1" fmla="*/ 3337782 w 6675562"/>
              <a:gd name="connsiteY1" fmla="*/ 0 h 5010538"/>
              <a:gd name="connsiteX2" fmla="*/ 1665024 w 6675562"/>
              <a:gd name="connsiteY2" fmla="*/ 1672758 h 5010538"/>
              <a:gd name="connsiteX3" fmla="*/ 3337782 w 6675562"/>
              <a:gd name="connsiteY3" fmla="*/ 3345516 h 5010538"/>
              <a:gd name="connsiteX4" fmla="*/ 5010540 w 6675562"/>
              <a:gd name="connsiteY4" fmla="*/ 1672758 h 5010538"/>
              <a:gd name="connsiteX5" fmla="*/ 3337782 w 6675562"/>
              <a:gd name="connsiteY5" fmla="*/ 0 h 5010538"/>
              <a:gd name="connsiteX6" fmla="*/ 6223033 w 6675562"/>
              <a:gd name="connsiteY6" fmla="*/ 0 h 5010538"/>
              <a:gd name="connsiteX7" fmla="*/ 6272710 w 6675562"/>
              <a:gd name="connsiteY7" fmla="*/ 81772 h 5010538"/>
              <a:gd name="connsiteX8" fmla="*/ 6675562 w 6675562"/>
              <a:gd name="connsiteY8" fmla="*/ 1672757 h 5010538"/>
              <a:gd name="connsiteX9" fmla="*/ 3337781 w 6675562"/>
              <a:gd name="connsiteY9" fmla="*/ 5010538 h 5010538"/>
              <a:gd name="connsiteX10" fmla="*/ 0 w 6675562"/>
              <a:gd name="connsiteY10" fmla="*/ 1672757 h 5010538"/>
              <a:gd name="connsiteX11" fmla="*/ 402852 w 6675562"/>
              <a:gd name="connsiteY11" fmla="*/ 81772 h 5010538"/>
              <a:gd name="connsiteX12" fmla="*/ 452530 w 6675562"/>
              <a:gd name="connsiteY12" fmla="*/ 0 h 501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75562" h="5010538">
                <a:moveTo>
                  <a:pt x="452530" y="0"/>
                </a:moveTo>
                <a:lnTo>
                  <a:pt x="3337782" y="0"/>
                </a:lnTo>
                <a:cubicBezTo>
                  <a:pt x="2413943" y="0"/>
                  <a:pt x="1665024" y="748919"/>
                  <a:pt x="1665024" y="1672758"/>
                </a:cubicBezTo>
                <a:cubicBezTo>
                  <a:pt x="1665024" y="2596597"/>
                  <a:pt x="2413943" y="3345516"/>
                  <a:pt x="3337782" y="3345516"/>
                </a:cubicBezTo>
                <a:cubicBezTo>
                  <a:pt x="4261621" y="3345516"/>
                  <a:pt x="5010540" y="2596597"/>
                  <a:pt x="5010540" y="1672758"/>
                </a:cubicBezTo>
                <a:cubicBezTo>
                  <a:pt x="5010540" y="748919"/>
                  <a:pt x="4261621" y="0"/>
                  <a:pt x="3337782" y="0"/>
                </a:cubicBezTo>
                <a:lnTo>
                  <a:pt x="6223033" y="0"/>
                </a:lnTo>
                <a:lnTo>
                  <a:pt x="6272710" y="81772"/>
                </a:lnTo>
                <a:cubicBezTo>
                  <a:pt x="6529627" y="554713"/>
                  <a:pt x="6675562" y="1096693"/>
                  <a:pt x="6675562" y="1672757"/>
                </a:cubicBezTo>
                <a:cubicBezTo>
                  <a:pt x="6675562" y="3516163"/>
                  <a:pt x="5181187" y="5010538"/>
                  <a:pt x="3337781" y="5010538"/>
                </a:cubicBezTo>
                <a:cubicBezTo>
                  <a:pt x="1494375" y="5010538"/>
                  <a:pt x="0" y="3516163"/>
                  <a:pt x="0" y="1672757"/>
                </a:cubicBezTo>
                <a:cubicBezTo>
                  <a:pt x="0" y="1096693"/>
                  <a:pt x="145935" y="554713"/>
                  <a:pt x="402852" y="81772"/>
                </a:cubicBezTo>
                <a:lnTo>
                  <a:pt x="452530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49" r="41711" b="51217"/>
          <a:stretch>
            <a:fillRect/>
          </a:stretch>
        </p:blipFill>
        <p:spPr>
          <a:xfrm>
            <a:off x="3761137" y="0"/>
            <a:ext cx="3345516" cy="3345516"/>
          </a:xfrm>
          <a:custGeom>
            <a:avLst/>
            <a:gdLst>
              <a:gd name="connsiteX0" fmla="*/ 1672758 w 3345516"/>
              <a:gd name="connsiteY0" fmla="*/ 0 h 3345516"/>
              <a:gd name="connsiteX1" fmla="*/ 3345516 w 3345516"/>
              <a:gd name="connsiteY1" fmla="*/ 1672758 h 3345516"/>
              <a:gd name="connsiteX2" fmla="*/ 1672758 w 3345516"/>
              <a:gd name="connsiteY2" fmla="*/ 3345516 h 3345516"/>
              <a:gd name="connsiteX3" fmla="*/ 0 w 3345516"/>
              <a:gd name="connsiteY3" fmla="*/ 1672758 h 3345516"/>
              <a:gd name="connsiteX4" fmla="*/ 1672758 w 3345516"/>
              <a:gd name="connsiteY4" fmla="*/ 0 h 3345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5516" h="3345516">
                <a:moveTo>
                  <a:pt x="1672758" y="0"/>
                </a:moveTo>
                <a:cubicBezTo>
                  <a:pt x="2596597" y="0"/>
                  <a:pt x="3345516" y="748919"/>
                  <a:pt x="3345516" y="1672758"/>
                </a:cubicBezTo>
                <a:cubicBezTo>
                  <a:pt x="3345516" y="2596597"/>
                  <a:pt x="2596597" y="3345516"/>
                  <a:pt x="1672758" y="3345516"/>
                </a:cubicBezTo>
                <a:cubicBezTo>
                  <a:pt x="748919" y="3345516"/>
                  <a:pt x="0" y="2596597"/>
                  <a:pt x="0" y="1672758"/>
                </a:cubicBezTo>
                <a:cubicBezTo>
                  <a:pt x="0" y="748919"/>
                  <a:pt x="748919" y="0"/>
                  <a:pt x="167275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364878" y="5656747"/>
            <a:ext cx="213803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Maruoka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423016093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7.40741E-7 L -0.31705 0.06366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9" y="317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418627 w 12192000"/>
              <a:gd name="connsiteY1" fmla="*/ 0 h 6858000"/>
              <a:gd name="connsiteX2" fmla="*/ 3315377 w 12192000"/>
              <a:gd name="connsiteY2" fmla="*/ 169954 h 6858000"/>
              <a:gd name="connsiteX3" fmla="*/ 2953630 w 12192000"/>
              <a:gd name="connsiteY3" fmla="*/ 1598604 h 6858000"/>
              <a:gd name="connsiteX4" fmla="*/ 5950844 w 12192000"/>
              <a:gd name="connsiteY4" fmla="*/ 4595818 h 6858000"/>
              <a:gd name="connsiteX5" fmla="*/ 8948058 w 12192000"/>
              <a:gd name="connsiteY5" fmla="*/ 1598604 h 6858000"/>
              <a:gd name="connsiteX6" fmla="*/ 8586311 w 12192000"/>
              <a:gd name="connsiteY6" fmla="*/ 169954 h 6858000"/>
              <a:gd name="connsiteX7" fmla="*/ 8483061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418627" y="0"/>
                </a:lnTo>
                <a:lnTo>
                  <a:pt x="3315377" y="169954"/>
                </a:lnTo>
                <a:cubicBezTo>
                  <a:pt x="3084675" y="594639"/>
                  <a:pt x="2953630" y="1081318"/>
                  <a:pt x="2953630" y="1598604"/>
                </a:cubicBezTo>
                <a:cubicBezTo>
                  <a:pt x="2953630" y="3253920"/>
                  <a:pt x="4295528" y="4595818"/>
                  <a:pt x="5950844" y="4595818"/>
                </a:cubicBezTo>
                <a:cubicBezTo>
                  <a:pt x="7606160" y="4595818"/>
                  <a:pt x="8948058" y="3253920"/>
                  <a:pt x="8948058" y="1598604"/>
                </a:cubicBezTo>
                <a:cubicBezTo>
                  <a:pt x="8948058" y="1081318"/>
                  <a:pt x="8817013" y="594639"/>
                  <a:pt x="8586311" y="169954"/>
                </a:cubicBezTo>
                <a:lnTo>
                  <a:pt x="8483061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26" r="26607" b="32986"/>
          <a:stretch>
            <a:fillRect/>
          </a:stretch>
        </p:blipFill>
        <p:spPr>
          <a:xfrm>
            <a:off x="2953630" y="0"/>
            <a:ext cx="5994428" cy="4595818"/>
          </a:xfrm>
          <a:custGeom>
            <a:avLst/>
            <a:gdLst>
              <a:gd name="connsiteX0" fmla="*/ 464997 w 5994428"/>
              <a:gd name="connsiteY0" fmla="*/ 0 h 4595818"/>
              <a:gd name="connsiteX1" fmla="*/ 5529431 w 5994428"/>
              <a:gd name="connsiteY1" fmla="*/ 0 h 4595818"/>
              <a:gd name="connsiteX2" fmla="*/ 5632681 w 5994428"/>
              <a:gd name="connsiteY2" fmla="*/ 169954 h 4595818"/>
              <a:gd name="connsiteX3" fmla="*/ 5994428 w 5994428"/>
              <a:gd name="connsiteY3" fmla="*/ 1598604 h 4595818"/>
              <a:gd name="connsiteX4" fmla="*/ 2997214 w 5994428"/>
              <a:gd name="connsiteY4" fmla="*/ 4595818 h 4595818"/>
              <a:gd name="connsiteX5" fmla="*/ 0 w 5994428"/>
              <a:gd name="connsiteY5" fmla="*/ 1598604 h 4595818"/>
              <a:gd name="connsiteX6" fmla="*/ 361747 w 5994428"/>
              <a:gd name="connsiteY6" fmla="*/ 169954 h 4595818"/>
              <a:gd name="connsiteX7" fmla="*/ 464997 w 5994428"/>
              <a:gd name="connsiteY7" fmla="*/ 0 h 4595818"/>
              <a:gd name="connsiteX8" fmla="*/ 2997214 w 5994428"/>
              <a:gd name="connsiteY8" fmla="*/ 397042 h 4595818"/>
              <a:gd name="connsiteX9" fmla="*/ 1795652 w 5994428"/>
              <a:gd name="connsiteY9" fmla="*/ 1598604 h 4595818"/>
              <a:gd name="connsiteX10" fmla="*/ 2997214 w 5994428"/>
              <a:gd name="connsiteY10" fmla="*/ 2800166 h 4595818"/>
              <a:gd name="connsiteX11" fmla="*/ 4198776 w 5994428"/>
              <a:gd name="connsiteY11" fmla="*/ 1598604 h 4595818"/>
              <a:gd name="connsiteX12" fmla="*/ 2997214 w 5994428"/>
              <a:gd name="connsiteY12" fmla="*/ 397042 h 4595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94428" h="4595818">
                <a:moveTo>
                  <a:pt x="464997" y="0"/>
                </a:moveTo>
                <a:lnTo>
                  <a:pt x="5529431" y="0"/>
                </a:lnTo>
                <a:lnTo>
                  <a:pt x="5632681" y="169954"/>
                </a:lnTo>
                <a:cubicBezTo>
                  <a:pt x="5863383" y="594639"/>
                  <a:pt x="5994428" y="1081318"/>
                  <a:pt x="5994428" y="1598604"/>
                </a:cubicBezTo>
                <a:cubicBezTo>
                  <a:pt x="5994428" y="3253920"/>
                  <a:pt x="4652530" y="4595818"/>
                  <a:pt x="2997214" y="4595818"/>
                </a:cubicBezTo>
                <a:cubicBezTo>
                  <a:pt x="1341898" y="4595818"/>
                  <a:pt x="0" y="3253920"/>
                  <a:pt x="0" y="1598604"/>
                </a:cubicBezTo>
                <a:cubicBezTo>
                  <a:pt x="0" y="1081318"/>
                  <a:pt x="131045" y="594639"/>
                  <a:pt x="361747" y="169954"/>
                </a:cubicBezTo>
                <a:lnTo>
                  <a:pt x="464997" y="0"/>
                </a:lnTo>
                <a:close/>
                <a:moveTo>
                  <a:pt x="2997214" y="397042"/>
                </a:moveTo>
                <a:cubicBezTo>
                  <a:pt x="2333610" y="397042"/>
                  <a:pt x="1795652" y="935000"/>
                  <a:pt x="1795652" y="1598604"/>
                </a:cubicBezTo>
                <a:cubicBezTo>
                  <a:pt x="1795652" y="2262208"/>
                  <a:pt x="2333610" y="2800166"/>
                  <a:pt x="2997214" y="2800166"/>
                </a:cubicBezTo>
                <a:cubicBezTo>
                  <a:pt x="3660818" y="2800166"/>
                  <a:pt x="4198776" y="2262208"/>
                  <a:pt x="4198776" y="1598604"/>
                </a:cubicBezTo>
                <a:cubicBezTo>
                  <a:pt x="4198776" y="935000"/>
                  <a:pt x="3660818" y="397042"/>
                  <a:pt x="2997214" y="39704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54" t="5789" r="41335" b="59169"/>
          <a:stretch>
            <a:fillRect/>
          </a:stretch>
        </p:blipFill>
        <p:spPr>
          <a:xfrm>
            <a:off x="4749282" y="397042"/>
            <a:ext cx="2403124" cy="2403124"/>
          </a:xfrm>
          <a:custGeom>
            <a:avLst/>
            <a:gdLst>
              <a:gd name="connsiteX0" fmla="*/ 1201562 w 2403124"/>
              <a:gd name="connsiteY0" fmla="*/ 0 h 2403124"/>
              <a:gd name="connsiteX1" fmla="*/ 2403124 w 2403124"/>
              <a:gd name="connsiteY1" fmla="*/ 1201562 h 2403124"/>
              <a:gd name="connsiteX2" fmla="*/ 1201562 w 2403124"/>
              <a:gd name="connsiteY2" fmla="*/ 2403124 h 2403124"/>
              <a:gd name="connsiteX3" fmla="*/ 0 w 2403124"/>
              <a:gd name="connsiteY3" fmla="*/ 1201562 h 2403124"/>
              <a:gd name="connsiteX4" fmla="*/ 1201562 w 2403124"/>
              <a:gd name="connsiteY4" fmla="*/ 0 h 240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3124" h="2403124">
                <a:moveTo>
                  <a:pt x="1201562" y="0"/>
                </a:moveTo>
                <a:cubicBezTo>
                  <a:pt x="1865166" y="0"/>
                  <a:pt x="2403124" y="537958"/>
                  <a:pt x="2403124" y="1201562"/>
                </a:cubicBezTo>
                <a:cubicBezTo>
                  <a:pt x="2403124" y="1865166"/>
                  <a:pt x="1865166" y="2403124"/>
                  <a:pt x="1201562" y="2403124"/>
                </a:cubicBezTo>
                <a:cubicBezTo>
                  <a:pt x="537958" y="2403124"/>
                  <a:pt x="0" y="1865166"/>
                  <a:pt x="0" y="1201562"/>
                </a:cubicBezTo>
                <a:cubicBezTo>
                  <a:pt x="0" y="537958"/>
                  <a:pt x="537958" y="0"/>
                  <a:pt x="120156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010153" y="5250578"/>
            <a:ext cx="217169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Odawara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875909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Castles</a:t>
            </a:r>
          </a:p>
        </p:txBody>
      </p:sp>
    </p:spTree>
    <p:extLst>
      <p:ext uri="{BB962C8B-B14F-4D97-AF65-F5344CB8AC3E}">
        <p14:creationId xmlns:p14="http://schemas.microsoft.com/office/powerpoint/2010/main" val="94671735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-0.36667 0.1229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33" y="613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734796 w 12192000"/>
              <a:gd name="connsiteY1" fmla="*/ 0 h 6858000"/>
              <a:gd name="connsiteX2" fmla="*/ 4563511 w 12192000"/>
              <a:gd name="connsiteY2" fmla="*/ 44042 h 6858000"/>
              <a:gd name="connsiteX3" fmla="*/ 2652962 w 12192000"/>
              <a:gd name="connsiteY3" fmla="*/ 2640932 h 6858000"/>
              <a:gd name="connsiteX4" fmla="*/ 5372099 w 12192000"/>
              <a:gd name="connsiteY4" fmla="*/ 5360069 h 6858000"/>
              <a:gd name="connsiteX5" fmla="*/ 8091236 w 12192000"/>
              <a:gd name="connsiteY5" fmla="*/ 2640932 h 6858000"/>
              <a:gd name="connsiteX6" fmla="*/ 6180687 w 12192000"/>
              <a:gd name="connsiteY6" fmla="*/ 44042 h 6858000"/>
              <a:gd name="connsiteX7" fmla="*/ 600940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734796" y="0"/>
                </a:lnTo>
                <a:lnTo>
                  <a:pt x="4563511" y="44042"/>
                </a:lnTo>
                <a:cubicBezTo>
                  <a:pt x="3456636" y="388316"/>
                  <a:pt x="2652962" y="1420770"/>
                  <a:pt x="2652962" y="2640932"/>
                </a:cubicBezTo>
                <a:cubicBezTo>
                  <a:pt x="2652962" y="4142670"/>
                  <a:pt x="3870361" y="5360069"/>
                  <a:pt x="5372099" y="5360069"/>
                </a:cubicBezTo>
                <a:cubicBezTo>
                  <a:pt x="6873837" y="5360069"/>
                  <a:pt x="8091236" y="4142670"/>
                  <a:pt x="8091236" y="2640932"/>
                </a:cubicBezTo>
                <a:cubicBezTo>
                  <a:pt x="8091236" y="1420770"/>
                  <a:pt x="7287563" y="388316"/>
                  <a:pt x="6180687" y="44042"/>
                </a:cubicBezTo>
                <a:lnTo>
                  <a:pt x="600940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0" r="33635" b="21842"/>
          <a:stretch>
            <a:fillRect/>
          </a:stretch>
        </p:blipFill>
        <p:spPr>
          <a:xfrm>
            <a:off x="2652962" y="1"/>
            <a:ext cx="5438274" cy="5360069"/>
          </a:xfrm>
          <a:custGeom>
            <a:avLst/>
            <a:gdLst>
              <a:gd name="connsiteX0" fmla="*/ 2081834 w 5438274"/>
              <a:gd name="connsiteY0" fmla="*/ 0 h 5360069"/>
              <a:gd name="connsiteX1" fmla="*/ 3356440 w 5438274"/>
              <a:gd name="connsiteY1" fmla="*/ 0 h 5360069"/>
              <a:gd name="connsiteX2" fmla="*/ 3527725 w 5438274"/>
              <a:gd name="connsiteY2" fmla="*/ 44042 h 5360069"/>
              <a:gd name="connsiteX3" fmla="*/ 5438274 w 5438274"/>
              <a:gd name="connsiteY3" fmla="*/ 2640932 h 5360069"/>
              <a:gd name="connsiteX4" fmla="*/ 2719137 w 5438274"/>
              <a:gd name="connsiteY4" fmla="*/ 5360069 h 5360069"/>
              <a:gd name="connsiteX5" fmla="*/ 0 w 5438274"/>
              <a:gd name="connsiteY5" fmla="*/ 2640932 h 5360069"/>
              <a:gd name="connsiteX6" fmla="*/ 1910549 w 5438274"/>
              <a:gd name="connsiteY6" fmla="*/ 44042 h 5360069"/>
              <a:gd name="connsiteX7" fmla="*/ 2081834 w 5438274"/>
              <a:gd name="connsiteY7" fmla="*/ 0 h 5360069"/>
              <a:gd name="connsiteX8" fmla="*/ 2719137 w 5438274"/>
              <a:gd name="connsiteY8" fmla="*/ 1179095 h 5360069"/>
              <a:gd name="connsiteX9" fmla="*/ 1257300 w 5438274"/>
              <a:gd name="connsiteY9" fmla="*/ 2640932 h 5360069"/>
              <a:gd name="connsiteX10" fmla="*/ 2719137 w 5438274"/>
              <a:gd name="connsiteY10" fmla="*/ 4102769 h 5360069"/>
              <a:gd name="connsiteX11" fmla="*/ 4180974 w 5438274"/>
              <a:gd name="connsiteY11" fmla="*/ 2640932 h 5360069"/>
              <a:gd name="connsiteX12" fmla="*/ 2719137 w 5438274"/>
              <a:gd name="connsiteY12" fmla="*/ 1179095 h 5360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38274" h="5360069">
                <a:moveTo>
                  <a:pt x="2081834" y="0"/>
                </a:moveTo>
                <a:lnTo>
                  <a:pt x="3356440" y="0"/>
                </a:lnTo>
                <a:lnTo>
                  <a:pt x="3527725" y="44042"/>
                </a:lnTo>
                <a:cubicBezTo>
                  <a:pt x="4634601" y="388316"/>
                  <a:pt x="5438274" y="1420770"/>
                  <a:pt x="5438274" y="2640932"/>
                </a:cubicBezTo>
                <a:cubicBezTo>
                  <a:pt x="5438274" y="4142670"/>
                  <a:pt x="4220875" y="5360069"/>
                  <a:pt x="2719137" y="5360069"/>
                </a:cubicBezTo>
                <a:cubicBezTo>
                  <a:pt x="1217399" y="5360069"/>
                  <a:pt x="0" y="4142670"/>
                  <a:pt x="0" y="2640932"/>
                </a:cubicBezTo>
                <a:cubicBezTo>
                  <a:pt x="0" y="1420770"/>
                  <a:pt x="803674" y="388316"/>
                  <a:pt x="1910549" y="44042"/>
                </a:cubicBezTo>
                <a:lnTo>
                  <a:pt x="2081834" y="0"/>
                </a:lnTo>
                <a:close/>
                <a:moveTo>
                  <a:pt x="2719137" y="1179095"/>
                </a:moveTo>
                <a:cubicBezTo>
                  <a:pt x="1911787" y="1179095"/>
                  <a:pt x="1257300" y="1833582"/>
                  <a:pt x="1257300" y="2640932"/>
                </a:cubicBezTo>
                <a:cubicBezTo>
                  <a:pt x="1257300" y="3448282"/>
                  <a:pt x="1911787" y="4102769"/>
                  <a:pt x="2719137" y="4102769"/>
                </a:cubicBezTo>
                <a:cubicBezTo>
                  <a:pt x="3526487" y="4102769"/>
                  <a:pt x="4180974" y="3448282"/>
                  <a:pt x="4180974" y="2640932"/>
                </a:cubicBezTo>
                <a:cubicBezTo>
                  <a:pt x="4180974" y="1833582"/>
                  <a:pt x="3526487" y="1179095"/>
                  <a:pt x="2719137" y="117909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2" t="17193" r="43947" b="40175"/>
          <a:stretch>
            <a:fillRect/>
          </a:stretch>
        </p:blipFill>
        <p:spPr>
          <a:xfrm>
            <a:off x="3910262" y="1179095"/>
            <a:ext cx="2923674" cy="2923674"/>
          </a:xfrm>
          <a:custGeom>
            <a:avLst/>
            <a:gdLst>
              <a:gd name="connsiteX0" fmla="*/ 1461837 w 2923674"/>
              <a:gd name="connsiteY0" fmla="*/ 0 h 2923674"/>
              <a:gd name="connsiteX1" fmla="*/ 2923674 w 2923674"/>
              <a:gd name="connsiteY1" fmla="*/ 1461837 h 2923674"/>
              <a:gd name="connsiteX2" fmla="*/ 1461837 w 2923674"/>
              <a:gd name="connsiteY2" fmla="*/ 2923674 h 2923674"/>
              <a:gd name="connsiteX3" fmla="*/ 0 w 2923674"/>
              <a:gd name="connsiteY3" fmla="*/ 1461837 h 2923674"/>
              <a:gd name="connsiteX4" fmla="*/ 1461837 w 2923674"/>
              <a:gd name="connsiteY4" fmla="*/ 0 h 2923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23674" h="2923674">
                <a:moveTo>
                  <a:pt x="1461837" y="0"/>
                </a:moveTo>
                <a:cubicBezTo>
                  <a:pt x="2269187" y="0"/>
                  <a:pt x="2923674" y="654487"/>
                  <a:pt x="2923674" y="1461837"/>
                </a:cubicBezTo>
                <a:cubicBezTo>
                  <a:pt x="2923674" y="2269187"/>
                  <a:pt x="2269187" y="2923674"/>
                  <a:pt x="1461837" y="2923674"/>
                </a:cubicBezTo>
                <a:cubicBezTo>
                  <a:pt x="654487" y="2923674"/>
                  <a:pt x="0" y="2269187"/>
                  <a:pt x="0" y="1461837"/>
                </a:cubicBezTo>
                <a:cubicBezTo>
                  <a:pt x="0" y="654487"/>
                  <a:pt x="654487" y="0"/>
                  <a:pt x="146183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327128" y="5871059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Fukuoka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90473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Kiwi in Japan</a:t>
            </a:r>
          </a:p>
        </p:txBody>
      </p:sp>
    </p:spTree>
    <p:extLst>
      <p:ext uri="{BB962C8B-B14F-4D97-AF65-F5344CB8AC3E}">
        <p14:creationId xmlns:p14="http://schemas.microsoft.com/office/powerpoint/2010/main" val="101801320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31198 0.0263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9" y="131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566337 w 12192000"/>
              <a:gd name="connsiteY1" fmla="*/ 0 h 6858000"/>
              <a:gd name="connsiteX2" fmla="*/ 3489965 w 12192000"/>
              <a:gd name="connsiteY2" fmla="*/ 102130 h 6858000"/>
              <a:gd name="connsiteX3" fmla="*/ 2995617 w 12192000"/>
              <a:gd name="connsiteY3" fmla="*/ 1720516 h 6858000"/>
              <a:gd name="connsiteX4" fmla="*/ 5890194 w 12192000"/>
              <a:gd name="connsiteY4" fmla="*/ 4615093 h 6858000"/>
              <a:gd name="connsiteX5" fmla="*/ 8784771 w 12192000"/>
              <a:gd name="connsiteY5" fmla="*/ 1720516 h 6858000"/>
              <a:gd name="connsiteX6" fmla="*/ 8290423 w 12192000"/>
              <a:gd name="connsiteY6" fmla="*/ 102130 h 6858000"/>
              <a:gd name="connsiteX7" fmla="*/ 8214051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566337" y="0"/>
                </a:lnTo>
                <a:lnTo>
                  <a:pt x="3489965" y="102130"/>
                </a:lnTo>
                <a:cubicBezTo>
                  <a:pt x="3177860" y="564108"/>
                  <a:pt x="2995617" y="1121029"/>
                  <a:pt x="2995617" y="1720516"/>
                </a:cubicBezTo>
                <a:cubicBezTo>
                  <a:pt x="2995617" y="3319147"/>
                  <a:pt x="4291563" y="4615093"/>
                  <a:pt x="5890194" y="4615093"/>
                </a:cubicBezTo>
                <a:cubicBezTo>
                  <a:pt x="7488825" y="4615093"/>
                  <a:pt x="8784771" y="3319147"/>
                  <a:pt x="8784771" y="1720516"/>
                </a:cubicBezTo>
                <a:cubicBezTo>
                  <a:pt x="8784771" y="1121029"/>
                  <a:pt x="8602529" y="564108"/>
                  <a:pt x="8290423" y="102130"/>
                </a:cubicBezTo>
                <a:lnTo>
                  <a:pt x="8214051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0" r="27946" b="32705"/>
          <a:stretch>
            <a:fillRect/>
          </a:stretch>
        </p:blipFill>
        <p:spPr>
          <a:xfrm>
            <a:off x="2995617" y="1"/>
            <a:ext cx="5789154" cy="4615093"/>
          </a:xfrm>
          <a:custGeom>
            <a:avLst/>
            <a:gdLst>
              <a:gd name="connsiteX0" fmla="*/ 570720 w 5789154"/>
              <a:gd name="connsiteY0" fmla="*/ 0 h 4615093"/>
              <a:gd name="connsiteX1" fmla="*/ 5218434 w 5789154"/>
              <a:gd name="connsiteY1" fmla="*/ 0 h 4615093"/>
              <a:gd name="connsiteX2" fmla="*/ 5294806 w 5789154"/>
              <a:gd name="connsiteY2" fmla="*/ 102130 h 4615093"/>
              <a:gd name="connsiteX3" fmla="*/ 5789154 w 5789154"/>
              <a:gd name="connsiteY3" fmla="*/ 1720516 h 4615093"/>
              <a:gd name="connsiteX4" fmla="*/ 2894577 w 5789154"/>
              <a:gd name="connsiteY4" fmla="*/ 4615093 h 4615093"/>
              <a:gd name="connsiteX5" fmla="*/ 0 w 5789154"/>
              <a:gd name="connsiteY5" fmla="*/ 1720516 h 4615093"/>
              <a:gd name="connsiteX6" fmla="*/ 494348 w 5789154"/>
              <a:gd name="connsiteY6" fmla="*/ 102130 h 4615093"/>
              <a:gd name="connsiteX7" fmla="*/ 570720 w 5789154"/>
              <a:gd name="connsiteY7" fmla="*/ 0 h 4615093"/>
              <a:gd name="connsiteX8" fmla="*/ 2894577 w 5789154"/>
              <a:gd name="connsiteY8" fmla="*/ 169056 h 4615093"/>
              <a:gd name="connsiteX9" fmla="*/ 1343117 w 5789154"/>
              <a:gd name="connsiteY9" fmla="*/ 1720516 h 4615093"/>
              <a:gd name="connsiteX10" fmla="*/ 2894577 w 5789154"/>
              <a:gd name="connsiteY10" fmla="*/ 3271976 h 4615093"/>
              <a:gd name="connsiteX11" fmla="*/ 4446037 w 5789154"/>
              <a:gd name="connsiteY11" fmla="*/ 1720516 h 4615093"/>
              <a:gd name="connsiteX12" fmla="*/ 2894577 w 5789154"/>
              <a:gd name="connsiteY12" fmla="*/ 169056 h 4615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89154" h="4615093">
                <a:moveTo>
                  <a:pt x="570720" y="0"/>
                </a:moveTo>
                <a:lnTo>
                  <a:pt x="5218434" y="0"/>
                </a:lnTo>
                <a:lnTo>
                  <a:pt x="5294806" y="102130"/>
                </a:lnTo>
                <a:cubicBezTo>
                  <a:pt x="5606912" y="564108"/>
                  <a:pt x="5789154" y="1121029"/>
                  <a:pt x="5789154" y="1720516"/>
                </a:cubicBezTo>
                <a:cubicBezTo>
                  <a:pt x="5789154" y="3319147"/>
                  <a:pt x="4493208" y="4615093"/>
                  <a:pt x="2894577" y="4615093"/>
                </a:cubicBezTo>
                <a:cubicBezTo>
                  <a:pt x="1295946" y="4615093"/>
                  <a:pt x="0" y="3319147"/>
                  <a:pt x="0" y="1720516"/>
                </a:cubicBezTo>
                <a:cubicBezTo>
                  <a:pt x="0" y="1121029"/>
                  <a:pt x="182243" y="564108"/>
                  <a:pt x="494348" y="102130"/>
                </a:cubicBezTo>
                <a:lnTo>
                  <a:pt x="570720" y="0"/>
                </a:lnTo>
                <a:close/>
                <a:moveTo>
                  <a:pt x="2894577" y="169056"/>
                </a:moveTo>
                <a:cubicBezTo>
                  <a:pt x="2037729" y="169056"/>
                  <a:pt x="1343117" y="863668"/>
                  <a:pt x="1343117" y="1720516"/>
                </a:cubicBezTo>
                <a:cubicBezTo>
                  <a:pt x="1343117" y="2577364"/>
                  <a:pt x="2037729" y="3271976"/>
                  <a:pt x="2894577" y="3271976"/>
                </a:cubicBezTo>
                <a:cubicBezTo>
                  <a:pt x="3751425" y="3271976"/>
                  <a:pt x="4446037" y="2577364"/>
                  <a:pt x="4446037" y="1720516"/>
                </a:cubicBezTo>
                <a:cubicBezTo>
                  <a:pt x="4446037" y="863668"/>
                  <a:pt x="3751425" y="169056"/>
                  <a:pt x="2894577" y="16905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87" t="2465" r="38963" b="52290"/>
          <a:stretch>
            <a:fillRect/>
          </a:stretch>
        </p:blipFill>
        <p:spPr>
          <a:xfrm>
            <a:off x="4338734" y="169056"/>
            <a:ext cx="3102920" cy="3102920"/>
          </a:xfrm>
          <a:custGeom>
            <a:avLst/>
            <a:gdLst>
              <a:gd name="connsiteX0" fmla="*/ 1551460 w 3102920"/>
              <a:gd name="connsiteY0" fmla="*/ 0 h 3102920"/>
              <a:gd name="connsiteX1" fmla="*/ 3102920 w 3102920"/>
              <a:gd name="connsiteY1" fmla="*/ 1551460 h 3102920"/>
              <a:gd name="connsiteX2" fmla="*/ 1551460 w 3102920"/>
              <a:gd name="connsiteY2" fmla="*/ 3102920 h 3102920"/>
              <a:gd name="connsiteX3" fmla="*/ 0 w 3102920"/>
              <a:gd name="connsiteY3" fmla="*/ 1551460 h 3102920"/>
              <a:gd name="connsiteX4" fmla="*/ 1551460 w 3102920"/>
              <a:gd name="connsiteY4" fmla="*/ 0 h 3102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2920" h="3102920">
                <a:moveTo>
                  <a:pt x="1551460" y="0"/>
                </a:moveTo>
                <a:cubicBezTo>
                  <a:pt x="2408308" y="0"/>
                  <a:pt x="3102920" y="694612"/>
                  <a:pt x="3102920" y="1551460"/>
                </a:cubicBezTo>
                <a:cubicBezTo>
                  <a:pt x="3102920" y="2408308"/>
                  <a:pt x="2408308" y="3102920"/>
                  <a:pt x="1551460" y="3102920"/>
                </a:cubicBezTo>
                <a:cubicBezTo>
                  <a:pt x="694612" y="3102920"/>
                  <a:pt x="0" y="2408308"/>
                  <a:pt x="0" y="1551460"/>
                </a:cubicBezTo>
                <a:cubicBezTo>
                  <a:pt x="0" y="694612"/>
                  <a:pt x="694612" y="0"/>
                  <a:pt x="155146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845223" y="5148580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Hirosaki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898671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Aptinet</a:t>
            </a:r>
          </a:p>
        </p:txBody>
      </p:sp>
    </p:spTree>
    <p:extLst>
      <p:ext uri="{BB962C8B-B14F-4D97-AF65-F5344CB8AC3E}">
        <p14:creationId xmlns:p14="http://schemas.microsoft.com/office/powerpoint/2010/main" val="224412019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3.33333E-6 L -0.35508 0.13727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60" y="685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71278 w 12192000"/>
              <a:gd name="connsiteY1" fmla="*/ 0 h 6858000"/>
              <a:gd name="connsiteX2" fmla="*/ 4399423 w 12192000"/>
              <a:gd name="connsiteY2" fmla="*/ 118276 h 6858000"/>
              <a:gd name="connsiteX3" fmla="*/ 4041750 w 12192000"/>
              <a:gd name="connsiteY3" fmla="*/ 1530833 h 6858000"/>
              <a:gd name="connsiteX4" fmla="*/ 7005202 w 12192000"/>
              <a:gd name="connsiteY4" fmla="*/ 4494285 h 6858000"/>
              <a:gd name="connsiteX5" fmla="*/ 9968654 w 12192000"/>
              <a:gd name="connsiteY5" fmla="*/ 1530833 h 6858000"/>
              <a:gd name="connsiteX6" fmla="*/ 9610981 w 12192000"/>
              <a:gd name="connsiteY6" fmla="*/ 118276 h 6858000"/>
              <a:gd name="connsiteX7" fmla="*/ 953912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71278" y="0"/>
                </a:lnTo>
                <a:lnTo>
                  <a:pt x="4399423" y="118276"/>
                </a:lnTo>
                <a:cubicBezTo>
                  <a:pt x="4171319" y="538177"/>
                  <a:pt x="4041750" y="1019374"/>
                  <a:pt x="4041750" y="1530833"/>
                </a:cubicBezTo>
                <a:cubicBezTo>
                  <a:pt x="4041750" y="3167502"/>
                  <a:pt x="5368533" y="4494285"/>
                  <a:pt x="7005202" y="4494285"/>
                </a:cubicBezTo>
                <a:cubicBezTo>
                  <a:pt x="8641871" y="4494285"/>
                  <a:pt x="9968654" y="3167502"/>
                  <a:pt x="9968654" y="1530833"/>
                </a:cubicBezTo>
                <a:cubicBezTo>
                  <a:pt x="9968654" y="1019374"/>
                  <a:pt x="9839085" y="538177"/>
                  <a:pt x="9610981" y="118276"/>
                </a:cubicBezTo>
                <a:lnTo>
                  <a:pt x="953912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1" r="18236" b="34467"/>
          <a:stretch>
            <a:fillRect/>
          </a:stretch>
        </p:blipFill>
        <p:spPr>
          <a:xfrm>
            <a:off x="4041750" y="1"/>
            <a:ext cx="5926904" cy="4494285"/>
          </a:xfrm>
          <a:custGeom>
            <a:avLst/>
            <a:gdLst>
              <a:gd name="connsiteX0" fmla="*/ 429528 w 5926904"/>
              <a:gd name="connsiteY0" fmla="*/ 0 h 4494285"/>
              <a:gd name="connsiteX1" fmla="*/ 5497377 w 5926904"/>
              <a:gd name="connsiteY1" fmla="*/ 0 h 4494285"/>
              <a:gd name="connsiteX2" fmla="*/ 5569231 w 5926904"/>
              <a:gd name="connsiteY2" fmla="*/ 118276 h 4494285"/>
              <a:gd name="connsiteX3" fmla="*/ 5926904 w 5926904"/>
              <a:gd name="connsiteY3" fmla="*/ 1530833 h 4494285"/>
              <a:gd name="connsiteX4" fmla="*/ 2963452 w 5926904"/>
              <a:gd name="connsiteY4" fmla="*/ 4494285 h 4494285"/>
              <a:gd name="connsiteX5" fmla="*/ 0 w 5926904"/>
              <a:gd name="connsiteY5" fmla="*/ 1530833 h 4494285"/>
              <a:gd name="connsiteX6" fmla="*/ 357673 w 5926904"/>
              <a:gd name="connsiteY6" fmla="*/ 118276 h 4494285"/>
              <a:gd name="connsiteX7" fmla="*/ 429528 w 5926904"/>
              <a:gd name="connsiteY7" fmla="*/ 0 h 4494285"/>
              <a:gd name="connsiteX8" fmla="*/ 2963453 w 5926904"/>
              <a:gd name="connsiteY8" fmla="*/ 77345 h 4494285"/>
              <a:gd name="connsiteX9" fmla="*/ 1509964 w 5926904"/>
              <a:gd name="connsiteY9" fmla="*/ 1530834 h 4494285"/>
              <a:gd name="connsiteX10" fmla="*/ 2963453 w 5926904"/>
              <a:gd name="connsiteY10" fmla="*/ 2984323 h 4494285"/>
              <a:gd name="connsiteX11" fmla="*/ 4416942 w 5926904"/>
              <a:gd name="connsiteY11" fmla="*/ 1530834 h 4494285"/>
              <a:gd name="connsiteX12" fmla="*/ 2963453 w 5926904"/>
              <a:gd name="connsiteY12" fmla="*/ 77345 h 4494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26904" h="4494285">
                <a:moveTo>
                  <a:pt x="429528" y="0"/>
                </a:moveTo>
                <a:lnTo>
                  <a:pt x="5497377" y="0"/>
                </a:lnTo>
                <a:lnTo>
                  <a:pt x="5569231" y="118276"/>
                </a:lnTo>
                <a:cubicBezTo>
                  <a:pt x="5797335" y="538177"/>
                  <a:pt x="5926904" y="1019374"/>
                  <a:pt x="5926904" y="1530833"/>
                </a:cubicBezTo>
                <a:cubicBezTo>
                  <a:pt x="5926904" y="3167502"/>
                  <a:pt x="4600121" y="4494285"/>
                  <a:pt x="2963452" y="4494285"/>
                </a:cubicBezTo>
                <a:cubicBezTo>
                  <a:pt x="1326783" y="4494285"/>
                  <a:pt x="0" y="3167502"/>
                  <a:pt x="0" y="1530833"/>
                </a:cubicBezTo>
                <a:cubicBezTo>
                  <a:pt x="0" y="1019374"/>
                  <a:pt x="129569" y="538177"/>
                  <a:pt x="357673" y="118276"/>
                </a:cubicBezTo>
                <a:lnTo>
                  <a:pt x="429528" y="0"/>
                </a:lnTo>
                <a:close/>
                <a:moveTo>
                  <a:pt x="2963453" y="77345"/>
                </a:moveTo>
                <a:cubicBezTo>
                  <a:pt x="2160713" y="77345"/>
                  <a:pt x="1509964" y="728094"/>
                  <a:pt x="1509964" y="1530834"/>
                </a:cubicBezTo>
                <a:cubicBezTo>
                  <a:pt x="1509964" y="2333574"/>
                  <a:pt x="2160713" y="2984323"/>
                  <a:pt x="2963453" y="2984323"/>
                </a:cubicBezTo>
                <a:cubicBezTo>
                  <a:pt x="3766193" y="2984323"/>
                  <a:pt x="4416942" y="2333574"/>
                  <a:pt x="4416942" y="1530834"/>
                </a:cubicBezTo>
                <a:cubicBezTo>
                  <a:pt x="4416942" y="728094"/>
                  <a:pt x="3766193" y="77345"/>
                  <a:pt x="2963453" y="7734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36" t="1128" r="30621" b="56484"/>
          <a:stretch>
            <a:fillRect/>
          </a:stretch>
        </p:blipFill>
        <p:spPr>
          <a:xfrm>
            <a:off x="5551714" y="77345"/>
            <a:ext cx="2906978" cy="2906978"/>
          </a:xfrm>
          <a:custGeom>
            <a:avLst/>
            <a:gdLst>
              <a:gd name="connsiteX0" fmla="*/ 1453489 w 2906978"/>
              <a:gd name="connsiteY0" fmla="*/ 0 h 2906978"/>
              <a:gd name="connsiteX1" fmla="*/ 2906978 w 2906978"/>
              <a:gd name="connsiteY1" fmla="*/ 1453489 h 2906978"/>
              <a:gd name="connsiteX2" fmla="*/ 1453489 w 2906978"/>
              <a:gd name="connsiteY2" fmla="*/ 2906978 h 2906978"/>
              <a:gd name="connsiteX3" fmla="*/ 0 w 2906978"/>
              <a:gd name="connsiteY3" fmla="*/ 1453489 h 2906978"/>
              <a:gd name="connsiteX4" fmla="*/ 1453489 w 2906978"/>
              <a:gd name="connsiteY4" fmla="*/ 0 h 2906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6978" h="2906978">
                <a:moveTo>
                  <a:pt x="1453489" y="0"/>
                </a:moveTo>
                <a:cubicBezTo>
                  <a:pt x="2256229" y="0"/>
                  <a:pt x="2906978" y="650749"/>
                  <a:pt x="2906978" y="1453489"/>
                </a:cubicBezTo>
                <a:cubicBezTo>
                  <a:pt x="2906978" y="2256229"/>
                  <a:pt x="2256229" y="2906978"/>
                  <a:pt x="1453489" y="2906978"/>
                </a:cubicBezTo>
                <a:cubicBezTo>
                  <a:pt x="650749" y="2906978"/>
                  <a:pt x="0" y="2256229"/>
                  <a:pt x="0" y="1453489"/>
                </a:cubicBezTo>
                <a:cubicBezTo>
                  <a:pt x="0" y="650749"/>
                  <a:pt x="650749" y="0"/>
                  <a:pt x="1453489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960231" y="5088176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Iwakuni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4501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Go Vacations</a:t>
            </a:r>
          </a:p>
        </p:txBody>
      </p:sp>
    </p:spTree>
    <p:extLst>
      <p:ext uri="{BB962C8B-B14F-4D97-AF65-F5344CB8AC3E}">
        <p14:creationId xmlns:p14="http://schemas.microsoft.com/office/powerpoint/2010/main" val="162120572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-0.44649 0.1421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31" y="710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558914 w 12192000"/>
              <a:gd name="connsiteY1" fmla="*/ 0 h 6858000"/>
              <a:gd name="connsiteX2" fmla="*/ 2454063 w 12192000"/>
              <a:gd name="connsiteY2" fmla="*/ 172590 h 6858000"/>
              <a:gd name="connsiteX3" fmla="*/ 2072859 w 12192000"/>
              <a:gd name="connsiteY3" fmla="*/ 1678080 h 6858000"/>
              <a:gd name="connsiteX4" fmla="*/ 5231278 w 12192000"/>
              <a:gd name="connsiteY4" fmla="*/ 4836499 h 6858000"/>
              <a:gd name="connsiteX5" fmla="*/ 8389697 w 12192000"/>
              <a:gd name="connsiteY5" fmla="*/ 1678080 h 6858000"/>
              <a:gd name="connsiteX6" fmla="*/ 8008493 w 12192000"/>
              <a:gd name="connsiteY6" fmla="*/ 172590 h 6858000"/>
              <a:gd name="connsiteX7" fmla="*/ 790364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58914" y="0"/>
                </a:lnTo>
                <a:lnTo>
                  <a:pt x="2454063" y="172590"/>
                </a:lnTo>
                <a:cubicBezTo>
                  <a:pt x="2210952" y="620117"/>
                  <a:pt x="2072859" y="1132972"/>
                  <a:pt x="2072859" y="1678080"/>
                </a:cubicBezTo>
                <a:cubicBezTo>
                  <a:pt x="2072859" y="3422427"/>
                  <a:pt x="3486931" y="4836499"/>
                  <a:pt x="5231278" y="4836499"/>
                </a:cubicBezTo>
                <a:cubicBezTo>
                  <a:pt x="6975625" y="4836499"/>
                  <a:pt x="8389697" y="3422427"/>
                  <a:pt x="8389697" y="1678080"/>
                </a:cubicBezTo>
                <a:cubicBezTo>
                  <a:pt x="8389697" y="1132972"/>
                  <a:pt x="8251604" y="620117"/>
                  <a:pt x="8008493" y="172590"/>
                </a:cubicBezTo>
                <a:lnTo>
                  <a:pt x="790364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2" r="31187" b="29477"/>
          <a:stretch>
            <a:fillRect/>
          </a:stretch>
        </p:blipFill>
        <p:spPr>
          <a:xfrm>
            <a:off x="2072859" y="1"/>
            <a:ext cx="6316838" cy="4836499"/>
          </a:xfrm>
          <a:custGeom>
            <a:avLst/>
            <a:gdLst>
              <a:gd name="connsiteX0" fmla="*/ 486055 w 6316838"/>
              <a:gd name="connsiteY0" fmla="*/ 0 h 4836499"/>
              <a:gd name="connsiteX1" fmla="*/ 5830783 w 6316838"/>
              <a:gd name="connsiteY1" fmla="*/ 0 h 4836499"/>
              <a:gd name="connsiteX2" fmla="*/ 5935634 w 6316838"/>
              <a:gd name="connsiteY2" fmla="*/ 172590 h 4836499"/>
              <a:gd name="connsiteX3" fmla="*/ 6316838 w 6316838"/>
              <a:gd name="connsiteY3" fmla="*/ 1678080 h 4836499"/>
              <a:gd name="connsiteX4" fmla="*/ 3158419 w 6316838"/>
              <a:gd name="connsiteY4" fmla="*/ 4836499 h 4836499"/>
              <a:gd name="connsiteX5" fmla="*/ 0 w 6316838"/>
              <a:gd name="connsiteY5" fmla="*/ 1678080 h 4836499"/>
              <a:gd name="connsiteX6" fmla="*/ 381204 w 6316838"/>
              <a:gd name="connsiteY6" fmla="*/ 172590 h 4836499"/>
              <a:gd name="connsiteX7" fmla="*/ 486055 w 6316838"/>
              <a:gd name="connsiteY7" fmla="*/ 0 h 4836499"/>
              <a:gd name="connsiteX8" fmla="*/ 3158420 w 6316838"/>
              <a:gd name="connsiteY8" fmla="*/ 115269 h 4836499"/>
              <a:gd name="connsiteX9" fmla="*/ 1595608 w 6316838"/>
              <a:gd name="connsiteY9" fmla="*/ 1678081 h 4836499"/>
              <a:gd name="connsiteX10" fmla="*/ 3158420 w 6316838"/>
              <a:gd name="connsiteY10" fmla="*/ 3240893 h 4836499"/>
              <a:gd name="connsiteX11" fmla="*/ 4721232 w 6316838"/>
              <a:gd name="connsiteY11" fmla="*/ 1678081 h 4836499"/>
              <a:gd name="connsiteX12" fmla="*/ 3158420 w 6316838"/>
              <a:gd name="connsiteY12" fmla="*/ 115269 h 4836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16838" h="4836499">
                <a:moveTo>
                  <a:pt x="486055" y="0"/>
                </a:moveTo>
                <a:lnTo>
                  <a:pt x="5830783" y="0"/>
                </a:lnTo>
                <a:lnTo>
                  <a:pt x="5935634" y="172590"/>
                </a:lnTo>
                <a:cubicBezTo>
                  <a:pt x="6178745" y="620117"/>
                  <a:pt x="6316838" y="1132972"/>
                  <a:pt x="6316838" y="1678080"/>
                </a:cubicBezTo>
                <a:cubicBezTo>
                  <a:pt x="6316838" y="3422427"/>
                  <a:pt x="4902766" y="4836499"/>
                  <a:pt x="3158419" y="4836499"/>
                </a:cubicBezTo>
                <a:cubicBezTo>
                  <a:pt x="1414072" y="4836499"/>
                  <a:pt x="0" y="3422427"/>
                  <a:pt x="0" y="1678080"/>
                </a:cubicBezTo>
                <a:cubicBezTo>
                  <a:pt x="0" y="1132972"/>
                  <a:pt x="138093" y="620117"/>
                  <a:pt x="381204" y="172590"/>
                </a:cubicBezTo>
                <a:lnTo>
                  <a:pt x="486055" y="0"/>
                </a:lnTo>
                <a:close/>
                <a:moveTo>
                  <a:pt x="3158420" y="115269"/>
                </a:moveTo>
                <a:cubicBezTo>
                  <a:pt x="2295303" y="115269"/>
                  <a:pt x="1595608" y="814964"/>
                  <a:pt x="1595608" y="1678081"/>
                </a:cubicBezTo>
                <a:cubicBezTo>
                  <a:pt x="1595608" y="2541198"/>
                  <a:pt x="2295303" y="3240893"/>
                  <a:pt x="3158420" y="3240893"/>
                </a:cubicBezTo>
                <a:cubicBezTo>
                  <a:pt x="4021537" y="3240893"/>
                  <a:pt x="4721232" y="2541198"/>
                  <a:pt x="4721232" y="1678081"/>
                </a:cubicBezTo>
                <a:cubicBezTo>
                  <a:pt x="4721232" y="814964"/>
                  <a:pt x="4021537" y="115269"/>
                  <a:pt x="3158420" y="115269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9" t="1681" r="44274" b="52743"/>
          <a:stretch>
            <a:fillRect/>
          </a:stretch>
        </p:blipFill>
        <p:spPr>
          <a:xfrm>
            <a:off x="3668467" y="115269"/>
            <a:ext cx="3125624" cy="3125624"/>
          </a:xfrm>
          <a:custGeom>
            <a:avLst/>
            <a:gdLst>
              <a:gd name="connsiteX0" fmla="*/ 1562812 w 3125624"/>
              <a:gd name="connsiteY0" fmla="*/ 0 h 3125624"/>
              <a:gd name="connsiteX1" fmla="*/ 3125624 w 3125624"/>
              <a:gd name="connsiteY1" fmla="*/ 1562812 h 3125624"/>
              <a:gd name="connsiteX2" fmla="*/ 1562812 w 3125624"/>
              <a:gd name="connsiteY2" fmla="*/ 3125624 h 3125624"/>
              <a:gd name="connsiteX3" fmla="*/ 0 w 3125624"/>
              <a:gd name="connsiteY3" fmla="*/ 1562812 h 3125624"/>
              <a:gd name="connsiteX4" fmla="*/ 1562812 w 3125624"/>
              <a:gd name="connsiteY4" fmla="*/ 0 h 312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5624" h="3125624">
                <a:moveTo>
                  <a:pt x="1562812" y="0"/>
                </a:moveTo>
                <a:cubicBezTo>
                  <a:pt x="2425929" y="0"/>
                  <a:pt x="3125624" y="699695"/>
                  <a:pt x="3125624" y="1562812"/>
                </a:cubicBezTo>
                <a:cubicBezTo>
                  <a:pt x="3125624" y="2425929"/>
                  <a:pt x="2425929" y="3125624"/>
                  <a:pt x="1562812" y="3125624"/>
                </a:cubicBezTo>
                <a:cubicBezTo>
                  <a:pt x="699695" y="3125624"/>
                  <a:pt x="0" y="2425929"/>
                  <a:pt x="0" y="1562812"/>
                </a:cubicBezTo>
                <a:cubicBezTo>
                  <a:pt x="0" y="699695"/>
                  <a:pt x="699695" y="0"/>
                  <a:pt x="156281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  <a:effectLst/>
        </p:spPr>
      </p:pic>
      <p:sp>
        <p:nvSpPr>
          <p:cNvPr id="14" name="Názov"/>
          <p:cNvSpPr/>
          <p:nvPr/>
        </p:nvSpPr>
        <p:spPr>
          <a:xfrm>
            <a:off x="3744167" y="5259283"/>
            <a:ext cx="297422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Aizu-Wakamatsu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  <a:endParaRPr kumimoji="0" lang="sk-SK" sz="1200" b="1" i="0" u="none" strike="noStrike" kern="1200" cap="none" spc="0" normalizeH="0" baseline="0" noProof="0">
              <a:ln w="3175">
                <a:noFill/>
                <a:prstDash val="solid"/>
              </a:ln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818795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lvl="0">
              <a:defRPr/>
            </a:pPr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Thousand Wonders</a:t>
            </a:r>
            <a:endParaRPr kumimoji="0" lang="sk-SK" sz="1200" b="1" i="0" u="none" strike="noStrike" kern="1200" cap="none" spc="0" normalizeH="0" baseline="0" noProof="0">
              <a:ln w="3175">
                <a:noFill/>
                <a:prstDash val="solid"/>
              </a:ln>
              <a:uLnTx/>
              <a:uFillTx/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22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7037E-7 L -0.26693 0.1208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46" y="604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10311 w 12192000"/>
              <a:gd name="connsiteY1" fmla="*/ 0 h 6858000"/>
              <a:gd name="connsiteX2" fmla="*/ 3736390 w 12192000"/>
              <a:gd name="connsiteY2" fmla="*/ 98853 h 6858000"/>
              <a:gd name="connsiteX3" fmla="*/ 3178301 w 12192000"/>
              <a:gd name="connsiteY3" fmla="*/ 1925912 h 6858000"/>
              <a:gd name="connsiteX4" fmla="*/ 6446103 w 12192000"/>
              <a:gd name="connsiteY4" fmla="*/ 5193714 h 6858000"/>
              <a:gd name="connsiteX5" fmla="*/ 9713905 w 12192000"/>
              <a:gd name="connsiteY5" fmla="*/ 1925912 h 6858000"/>
              <a:gd name="connsiteX6" fmla="*/ 9155816 w 12192000"/>
              <a:gd name="connsiteY6" fmla="*/ 98853 h 6858000"/>
              <a:gd name="connsiteX7" fmla="*/ 908189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10311" y="0"/>
                </a:lnTo>
                <a:lnTo>
                  <a:pt x="3736390" y="98853"/>
                </a:lnTo>
                <a:cubicBezTo>
                  <a:pt x="3384042" y="620398"/>
                  <a:pt x="3178301" y="1249128"/>
                  <a:pt x="3178301" y="1925912"/>
                </a:cubicBezTo>
                <a:cubicBezTo>
                  <a:pt x="3178301" y="3730669"/>
                  <a:pt x="4641346" y="5193714"/>
                  <a:pt x="6446103" y="5193714"/>
                </a:cubicBezTo>
                <a:cubicBezTo>
                  <a:pt x="8250860" y="5193714"/>
                  <a:pt x="9713905" y="3730669"/>
                  <a:pt x="9713905" y="1925912"/>
                </a:cubicBezTo>
                <a:cubicBezTo>
                  <a:pt x="9713905" y="1249128"/>
                  <a:pt x="9508164" y="620398"/>
                  <a:pt x="9155816" y="98853"/>
                </a:cubicBezTo>
                <a:lnTo>
                  <a:pt x="908189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9" r="20326" b="24268"/>
          <a:stretch>
            <a:fillRect/>
          </a:stretch>
        </p:blipFill>
        <p:spPr>
          <a:xfrm>
            <a:off x="3178301" y="0"/>
            <a:ext cx="6535604" cy="5193714"/>
          </a:xfrm>
          <a:custGeom>
            <a:avLst/>
            <a:gdLst>
              <a:gd name="connsiteX0" fmla="*/ 632010 w 6535604"/>
              <a:gd name="connsiteY0" fmla="*/ 0 h 5193714"/>
              <a:gd name="connsiteX1" fmla="*/ 5903594 w 6535604"/>
              <a:gd name="connsiteY1" fmla="*/ 0 h 5193714"/>
              <a:gd name="connsiteX2" fmla="*/ 5977515 w 6535604"/>
              <a:gd name="connsiteY2" fmla="*/ 98853 h 5193714"/>
              <a:gd name="connsiteX3" fmla="*/ 6535604 w 6535604"/>
              <a:gd name="connsiteY3" fmla="*/ 1925912 h 5193714"/>
              <a:gd name="connsiteX4" fmla="*/ 3267802 w 6535604"/>
              <a:gd name="connsiteY4" fmla="*/ 5193714 h 5193714"/>
              <a:gd name="connsiteX5" fmla="*/ 0 w 6535604"/>
              <a:gd name="connsiteY5" fmla="*/ 1925912 h 5193714"/>
              <a:gd name="connsiteX6" fmla="*/ 558089 w 6535604"/>
              <a:gd name="connsiteY6" fmla="*/ 98853 h 5193714"/>
              <a:gd name="connsiteX7" fmla="*/ 632010 w 6535604"/>
              <a:gd name="connsiteY7" fmla="*/ 0 h 5193714"/>
              <a:gd name="connsiteX8" fmla="*/ 3267802 w 6535604"/>
              <a:gd name="connsiteY8" fmla="*/ 397042 h 5193714"/>
              <a:gd name="connsiteX9" fmla="*/ 1738932 w 6535604"/>
              <a:gd name="connsiteY9" fmla="*/ 1925912 h 5193714"/>
              <a:gd name="connsiteX10" fmla="*/ 3267802 w 6535604"/>
              <a:gd name="connsiteY10" fmla="*/ 3454782 h 5193714"/>
              <a:gd name="connsiteX11" fmla="*/ 4796672 w 6535604"/>
              <a:gd name="connsiteY11" fmla="*/ 1925912 h 5193714"/>
              <a:gd name="connsiteX12" fmla="*/ 3267802 w 6535604"/>
              <a:gd name="connsiteY12" fmla="*/ 397042 h 5193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35604" h="5193714">
                <a:moveTo>
                  <a:pt x="632010" y="0"/>
                </a:moveTo>
                <a:lnTo>
                  <a:pt x="5903594" y="0"/>
                </a:lnTo>
                <a:lnTo>
                  <a:pt x="5977515" y="98853"/>
                </a:lnTo>
                <a:cubicBezTo>
                  <a:pt x="6329863" y="620398"/>
                  <a:pt x="6535604" y="1249128"/>
                  <a:pt x="6535604" y="1925912"/>
                </a:cubicBezTo>
                <a:cubicBezTo>
                  <a:pt x="6535604" y="3730669"/>
                  <a:pt x="5072559" y="5193714"/>
                  <a:pt x="3267802" y="5193714"/>
                </a:cubicBezTo>
                <a:cubicBezTo>
                  <a:pt x="1463045" y="5193714"/>
                  <a:pt x="0" y="3730669"/>
                  <a:pt x="0" y="1925912"/>
                </a:cubicBezTo>
                <a:cubicBezTo>
                  <a:pt x="0" y="1249128"/>
                  <a:pt x="205741" y="620398"/>
                  <a:pt x="558089" y="98853"/>
                </a:cubicBezTo>
                <a:lnTo>
                  <a:pt x="632010" y="0"/>
                </a:lnTo>
                <a:close/>
                <a:moveTo>
                  <a:pt x="3267802" y="397042"/>
                </a:moveTo>
                <a:cubicBezTo>
                  <a:pt x="2423430" y="397042"/>
                  <a:pt x="1738932" y="1081540"/>
                  <a:pt x="1738932" y="1925912"/>
                </a:cubicBezTo>
                <a:cubicBezTo>
                  <a:pt x="1738932" y="2770284"/>
                  <a:pt x="2423430" y="3454782"/>
                  <a:pt x="3267802" y="3454782"/>
                </a:cubicBezTo>
                <a:cubicBezTo>
                  <a:pt x="4112174" y="3454782"/>
                  <a:pt x="4796672" y="2770284"/>
                  <a:pt x="4796672" y="1925912"/>
                </a:cubicBezTo>
                <a:cubicBezTo>
                  <a:pt x="4796672" y="1081540"/>
                  <a:pt x="4112174" y="397042"/>
                  <a:pt x="3267802" y="39704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32" t="5789" r="34588" b="49624"/>
          <a:stretch>
            <a:fillRect/>
          </a:stretch>
        </p:blipFill>
        <p:spPr>
          <a:xfrm>
            <a:off x="4917233" y="397042"/>
            <a:ext cx="3057740" cy="3057740"/>
          </a:xfrm>
          <a:custGeom>
            <a:avLst/>
            <a:gdLst>
              <a:gd name="connsiteX0" fmla="*/ 1528870 w 3057740"/>
              <a:gd name="connsiteY0" fmla="*/ 0 h 3057740"/>
              <a:gd name="connsiteX1" fmla="*/ 3057740 w 3057740"/>
              <a:gd name="connsiteY1" fmla="*/ 1528870 h 3057740"/>
              <a:gd name="connsiteX2" fmla="*/ 1528870 w 3057740"/>
              <a:gd name="connsiteY2" fmla="*/ 3057740 h 3057740"/>
              <a:gd name="connsiteX3" fmla="*/ 0 w 3057740"/>
              <a:gd name="connsiteY3" fmla="*/ 1528870 h 3057740"/>
              <a:gd name="connsiteX4" fmla="*/ 1528870 w 3057740"/>
              <a:gd name="connsiteY4" fmla="*/ 0 h 3057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740" h="3057740">
                <a:moveTo>
                  <a:pt x="1528870" y="0"/>
                </a:moveTo>
                <a:cubicBezTo>
                  <a:pt x="2373242" y="0"/>
                  <a:pt x="3057740" y="684498"/>
                  <a:pt x="3057740" y="1528870"/>
                </a:cubicBezTo>
                <a:cubicBezTo>
                  <a:pt x="3057740" y="2373242"/>
                  <a:pt x="2373242" y="3057740"/>
                  <a:pt x="1528870" y="3057740"/>
                </a:cubicBezTo>
                <a:cubicBezTo>
                  <a:pt x="684498" y="3057740"/>
                  <a:pt x="0" y="2373242"/>
                  <a:pt x="0" y="1528870"/>
                </a:cubicBezTo>
                <a:cubicBezTo>
                  <a:pt x="0" y="684498"/>
                  <a:pt x="684498" y="0"/>
                  <a:pt x="152887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305465" y="5786128"/>
            <a:ext cx="228127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Kishiwada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29429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663highland</a:t>
            </a:r>
          </a:p>
        </p:txBody>
      </p:sp>
    </p:spTree>
    <p:extLst>
      <p:ext uri="{BB962C8B-B14F-4D97-AF65-F5344CB8AC3E}">
        <p14:creationId xmlns:p14="http://schemas.microsoft.com/office/powerpoint/2010/main" val="64651113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-0.39258 0.0398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35" y="199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129599 w 12192000"/>
              <a:gd name="connsiteY1" fmla="*/ 0 h 6858000"/>
              <a:gd name="connsiteX2" fmla="*/ 3004608 w 12192000"/>
              <a:gd name="connsiteY2" fmla="*/ 259466 h 6858000"/>
              <a:gd name="connsiteX3" fmla="*/ 2754127 w 12192000"/>
              <a:gd name="connsiteY3" fmla="*/ 1500141 h 6858000"/>
              <a:gd name="connsiteX4" fmla="*/ 5941513 w 12192000"/>
              <a:gd name="connsiteY4" fmla="*/ 4687527 h 6858000"/>
              <a:gd name="connsiteX5" fmla="*/ 9128899 w 12192000"/>
              <a:gd name="connsiteY5" fmla="*/ 1500141 h 6858000"/>
              <a:gd name="connsiteX6" fmla="*/ 8878418 w 12192000"/>
              <a:gd name="connsiteY6" fmla="*/ 259466 h 6858000"/>
              <a:gd name="connsiteX7" fmla="*/ 875342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129599" y="0"/>
                </a:lnTo>
                <a:lnTo>
                  <a:pt x="3004608" y="259466"/>
                </a:lnTo>
                <a:cubicBezTo>
                  <a:pt x="2843317" y="640800"/>
                  <a:pt x="2754127" y="1060055"/>
                  <a:pt x="2754127" y="1500141"/>
                </a:cubicBezTo>
                <a:cubicBezTo>
                  <a:pt x="2754127" y="3260486"/>
                  <a:pt x="4181168" y="4687527"/>
                  <a:pt x="5941513" y="4687527"/>
                </a:cubicBezTo>
                <a:cubicBezTo>
                  <a:pt x="7701858" y="4687527"/>
                  <a:pt x="9128899" y="3260486"/>
                  <a:pt x="9128899" y="1500141"/>
                </a:cubicBezTo>
                <a:cubicBezTo>
                  <a:pt x="9128899" y="1060055"/>
                  <a:pt x="9039709" y="640800"/>
                  <a:pt x="8878418" y="259466"/>
                </a:cubicBezTo>
                <a:lnTo>
                  <a:pt x="875342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0" r="25124" b="31649"/>
          <a:stretch>
            <a:fillRect/>
          </a:stretch>
        </p:blipFill>
        <p:spPr>
          <a:xfrm>
            <a:off x="2754127" y="1"/>
            <a:ext cx="6374772" cy="4687527"/>
          </a:xfrm>
          <a:custGeom>
            <a:avLst/>
            <a:gdLst>
              <a:gd name="connsiteX0" fmla="*/ 375472 w 6374772"/>
              <a:gd name="connsiteY0" fmla="*/ 0 h 4687527"/>
              <a:gd name="connsiteX1" fmla="*/ 3187387 w 6374772"/>
              <a:gd name="connsiteY1" fmla="*/ 0 h 4687527"/>
              <a:gd name="connsiteX2" fmla="*/ 1687245 w 6374772"/>
              <a:gd name="connsiteY2" fmla="*/ 1500142 h 4687527"/>
              <a:gd name="connsiteX3" fmla="*/ 3187387 w 6374772"/>
              <a:gd name="connsiteY3" fmla="*/ 3000284 h 4687527"/>
              <a:gd name="connsiteX4" fmla="*/ 4687529 w 6374772"/>
              <a:gd name="connsiteY4" fmla="*/ 1500142 h 4687527"/>
              <a:gd name="connsiteX5" fmla="*/ 3187387 w 6374772"/>
              <a:gd name="connsiteY5" fmla="*/ 0 h 4687527"/>
              <a:gd name="connsiteX6" fmla="*/ 5999300 w 6374772"/>
              <a:gd name="connsiteY6" fmla="*/ 0 h 4687527"/>
              <a:gd name="connsiteX7" fmla="*/ 6124291 w 6374772"/>
              <a:gd name="connsiteY7" fmla="*/ 259466 h 4687527"/>
              <a:gd name="connsiteX8" fmla="*/ 6374772 w 6374772"/>
              <a:gd name="connsiteY8" fmla="*/ 1500141 h 4687527"/>
              <a:gd name="connsiteX9" fmla="*/ 3187386 w 6374772"/>
              <a:gd name="connsiteY9" fmla="*/ 4687527 h 4687527"/>
              <a:gd name="connsiteX10" fmla="*/ 0 w 6374772"/>
              <a:gd name="connsiteY10" fmla="*/ 1500141 h 4687527"/>
              <a:gd name="connsiteX11" fmla="*/ 250481 w 6374772"/>
              <a:gd name="connsiteY11" fmla="*/ 259466 h 4687527"/>
              <a:gd name="connsiteX12" fmla="*/ 375472 w 6374772"/>
              <a:gd name="connsiteY12" fmla="*/ 0 h 468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74772" h="4687527">
                <a:moveTo>
                  <a:pt x="375472" y="0"/>
                </a:moveTo>
                <a:lnTo>
                  <a:pt x="3187387" y="0"/>
                </a:lnTo>
                <a:cubicBezTo>
                  <a:pt x="2358881" y="0"/>
                  <a:pt x="1687245" y="671636"/>
                  <a:pt x="1687245" y="1500142"/>
                </a:cubicBezTo>
                <a:cubicBezTo>
                  <a:pt x="1687245" y="2328648"/>
                  <a:pt x="2358881" y="3000284"/>
                  <a:pt x="3187387" y="3000284"/>
                </a:cubicBezTo>
                <a:cubicBezTo>
                  <a:pt x="4015893" y="3000284"/>
                  <a:pt x="4687529" y="2328648"/>
                  <a:pt x="4687529" y="1500142"/>
                </a:cubicBezTo>
                <a:cubicBezTo>
                  <a:pt x="4687529" y="671636"/>
                  <a:pt x="4015893" y="0"/>
                  <a:pt x="3187387" y="0"/>
                </a:cubicBezTo>
                <a:lnTo>
                  <a:pt x="5999300" y="0"/>
                </a:lnTo>
                <a:lnTo>
                  <a:pt x="6124291" y="259466"/>
                </a:lnTo>
                <a:cubicBezTo>
                  <a:pt x="6285582" y="640800"/>
                  <a:pt x="6374772" y="1060055"/>
                  <a:pt x="6374772" y="1500141"/>
                </a:cubicBezTo>
                <a:cubicBezTo>
                  <a:pt x="6374772" y="3260486"/>
                  <a:pt x="4947731" y="4687527"/>
                  <a:pt x="3187386" y="4687527"/>
                </a:cubicBezTo>
                <a:cubicBezTo>
                  <a:pt x="1427041" y="4687527"/>
                  <a:pt x="0" y="3260486"/>
                  <a:pt x="0" y="1500141"/>
                </a:cubicBezTo>
                <a:cubicBezTo>
                  <a:pt x="0" y="1060055"/>
                  <a:pt x="89190" y="640800"/>
                  <a:pt x="250481" y="259466"/>
                </a:cubicBezTo>
                <a:lnTo>
                  <a:pt x="375472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9" r="38963" b="56251"/>
          <a:stretch>
            <a:fillRect/>
          </a:stretch>
        </p:blipFill>
        <p:spPr>
          <a:xfrm>
            <a:off x="4441372" y="0"/>
            <a:ext cx="3000284" cy="3000284"/>
          </a:xfrm>
          <a:custGeom>
            <a:avLst/>
            <a:gdLst>
              <a:gd name="connsiteX0" fmla="*/ 1500142 w 3000284"/>
              <a:gd name="connsiteY0" fmla="*/ 0 h 3000284"/>
              <a:gd name="connsiteX1" fmla="*/ 3000284 w 3000284"/>
              <a:gd name="connsiteY1" fmla="*/ 1500142 h 3000284"/>
              <a:gd name="connsiteX2" fmla="*/ 1500142 w 3000284"/>
              <a:gd name="connsiteY2" fmla="*/ 3000284 h 3000284"/>
              <a:gd name="connsiteX3" fmla="*/ 0 w 3000284"/>
              <a:gd name="connsiteY3" fmla="*/ 1500142 h 3000284"/>
              <a:gd name="connsiteX4" fmla="*/ 1500142 w 3000284"/>
              <a:gd name="connsiteY4" fmla="*/ 0 h 3000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0284" h="3000284">
                <a:moveTo>
                  <a:pt x="1500142" y="0"/>
                </a:moveTo>
                <a:cubicBezTo>
                  <a:pt x="2328648" y="0"/>
                  <a:pt x="3000284" y="671636"/>
                  <a:pt x="3000284" y="1500142"/>
                </a:cubicBezTo>
                <a:cubicBezTo>
                  <a:pt x="3000284" y="2328648"/>
                  <a:pt x="2328648" y="3000284"/>
                  <a:pt x="1500142" y="3000284"/>
                </a:cubicBezTo>
                <a:cubicBezTo>
                  <a:pt x="671636" y="3000284"/>
                  <a:pt x="0" y="2328648"/>
                  <a:pt x="0" y="1500142"/>
                </a:cubicBezTo>
                <a:cubicBezTo>
                  <a:pt x="0" y="671636"/>
                  <a:pt x="671636" y="0"/>
                  <a:pt x="150014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949954" y="5280064"/>
            <a:ext cx="1983117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Matsue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998057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Kerry La</a:t>
            </a:r>
          </a:p>
        </p:txBody>
      </p:sp>
    </p:spTree>
    <p:extLst>
      <p:ext uri="{BB962C8B-B14F-4D97-AF65-F5344CB8AC3E}">
        <p14:creationId xmlns:p14="http://schemas.microsoft.com/office/powerpoint/2010/main" val="187501522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7 L -0.36393 0.11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03" y="58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441457 w 12192000"/>
              <a:gd name="connsiteY1" fmla="*/ 0 h 6858000"/>
              <a:gd name="connsiteX2" fmla="*/ 5331842 w 12192000"/>
              <a:gd name="connsiteY2" fmla="*/ 227545 h 6858000"/>
              <a:gd name="connsiteX3" fmla="*/ 5085674 w 12192000"/>
              <a:gd name="connsiteY3" fmla="*/ 1446858 h 6858000"/>
              <a:gd name="connsiteX4" fmla="*/ 8218182 w 12192000"/>
              <a:gd name="connsiteY4" fmla="*/ 4579366 h 6858000"/>
              <a:gd name="connsiteX5" fmla="*/ 11350690 w 12192000"/>
              <a:gd name="connsiteY5" fmla="*/ 1446858 h 6858000"/>
              <a:gd name="connsiteX6" fmla="*/ 11104522 w 12192000"/>
              <a:gd name="connsiteY6" fmla="*/ 227545 h 6858000"/>
              <a:gd name="connsiteX7" fmla="*/ 1099490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441457" y="0"/>
                </a:lnTo>
                <a:lnTo>
                  <a:pt x="5331842" y="227545"/>
                </a:lnTo>
                <a:cubicBezTo>
                  <a:pt x="5173329" y="602313"/>
                  <a:pt x="5085674" y="1014349"/>
                  <a:pt x="5085674" y="1446858"/>
                </a:cubicBezTo>
                <a:cubicBezTo>
                  <a:pt x="5085674" y="3176894"/>
                  <a:pt x="6488146" y="4579366"/>
                  <a:pt x="8218182" y="4579366"/>
                </a:cubicBezTo>
                <a:cubicBezTo>
                  <a:pt x="9948218" y="4579366"/>
                  <a:pt x="11350690" y="3176894"/>
                  <a:pt x="11350690" y="1446858"/>
                </a:cubicBezTo>
                <a:cubicBezTo>
                  <a:pt x="11350690" y="1014349"/>
                  <a:pt x="11263036" y="602313"/>
                  <a:pt x="11104522" y="227545"/>
                </a:cubicBezTo>
                <a:lnTo>
                  <a:pt x="1099490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13" r="6901" b="33226"/>
          <a:stretch>
            <a:fillRect/>
          </a:stretch>
        </p:blipFill>
        <p:spPr>
          <a:xfrm>
            <a:off x="5085674" y="0"/>
            <a:ext cx="6265016" cy="4579366"/>
          </a:xfrm>
          <a:custGeom>
            <a:avLst/>
            <a:gdLst>
              <a:gd name="connsiteX0" fmla="*/ 355783 w 6265016"/>
              <a:gd name="connsiteY0" fmla="*/ 0 h 4579366"/>
              <a:gd name="connsiteX1" fmla="*/ 5909234 w 6265016"/>
              <a:gd name="connsiteY1" fmla="*/ 0 h 4579366"/>
              <a:gd name="connsiteX2" fmla="*/ 6018848 w 6265016"/>
              <a:gd name="connsiteY2" fmla="*/ 227545 h 4579366"/>
              <a:gd name="connsiteX3" fmla="*/ 6265016 w 6265016"/>
              <a:gd name="connsiteY3" fmla="*/ 1446858 h 4579366"/>
              <a:gd name="connsiteX4" fmla="*/ 3132508 w 6265016"/>
              <a:gd name="connsiteY4" fmla="*/ 4579366 h 4579366"/>
              <a:gd name="connsiteX5" fmla="*/ 0 w 6265016"/>
              <a:gd name="connsiteY5" fmla="*/ 1446858 h 4579366"/>
              <a:gd name="connsiteX6" fmla="*/ 246168 w 6265016"/>
              <a:gd name="connsiteY6" fmla="*/ 227545 h 4579366"/>
              <a:gd name="connsiteX7" fmla="*/ 355783 w 6265016"/>
              <a:gd name="connsiteY7" fmla="*/ 0 h 4579366"/>
              <a:gd name="connsiteX8" fmla="*/ 3132508 w 6265016"/>
              <a:gd name="connsiteY8" fmla="*/ 105337 h 4579366"/>
              <a:gd name="connsiteX9" fmla="*/ 1790987 w 6265016"/>
              <a:gd name="connsiteY9" fmla="*/ 1446858 h 4579366"/>
              <a:gd name="connsiteX10" fmla="*/ 3132508 w 6265016"/>
              <a:gd name="connsiteY10" fmla="*/ 2788379 h 4579366"/>
              <a:gd name="connsiteX11" fmla="*/ 4474029 w 6265016"/>
              <a:gd name="connsiteY11" fmla="*/ 1446858 h 4579366"/>
              <a:gd name="connsiteX12" fmla="*/ 3132508 w 6265016"/>
              <a:gd name="connsiteY12" fmla="*/ 105337 h 4579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65016" h="4579366">
                <a:moveTo>
                  <a:pt x="355783" y="0"/>
                </a:moveTo>
                <a:lnTo>
                  <a:pt x="5909234" y="0"/>
                </a:lnTo>
                <a:lnTo>
                  <a:pt x="6018848" y="227545"/>
                </a:lnTo>
                <a:cubicBezTo>
                  <a:pt x="6177362" y="602313"/>
                  <a:pt x="6265016" y="1014349"/>
                  <a:pt x="6265016" y="1446858"/>
                </a:cubicBezTo>
                <a:cubicBezTo>
                  <a:pt x="6265016" y="3176894"/>
                  <a:pt x="4862544" y="4579366"/>
                  <a:pt x="3132508" y="4579366"/>
                </a:cubicBezTo>
                <a:cubicBezTo>
                  <a:pt x="1402472" y="4579366"/>
                  <a:pt x="0" y="3176894"/>
                  <a:pt x="0" y="1446858"/>
                </a:cubicBezTo>
                <a:cubicBezTo>
                  <a:pt x="0" y="1014349"/>
                  <a:pt x="87655" y="602313"/>
                  <a:pt x="246168" y="227545"/>
                </a:cubicBezTo>
                <a:lnTo>
                  <a:pt x="355783" y="0"/>
                </a:lnTo>
                <a:close/>
                <a:moveTo>
                  <a:pt x="3132508" y="105337"/>
                </a:moveTo>
                <a:cubicBezTo>
                  <a:pt x="2391606" y="105337"/>
                  <a:pt x="1790987" y="705956"/>
                  <a:pt x="1790987" y="1446858"/>
                </a:cubicBezTo>
                <a:cubicBezTo>
                  <a:pt x="1790987" y="2187760"/>
                  <a:pt x="2391606" y="2788379"/>
                  <a:pt x="3132508" y="2788379"/>
                </a:cubicBezTo>
                <a:cubicBezTo>
                  <a:pt x="3873410" y="2788379"/>
                  <a:pt x="4474029" y="2187760"/>
                  <a:pt x="4474029" y="1446858"/>
                </a:cubicBezTo>
                <a:cubicBezTo>
                  <a:pt x="4474029" y="705956"/>
                  <a:pt x="3873410" y="105337"/>
                  <a:pt x="3132508" y="10533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03" t="1536" r="21590" b="59341"/>
          <a:stretch>
            <a:fillRect/>
          </a:stretch>
        </p:blipFill>
        <p:spPr>
          <a:xfrm>
            <a:off x="6876661" y="105337"/>
            <a:ext cx="2683042" cy="2683042"/>
          </a:xfrm>
          <a:custGeom>
            <a:avLst/>
            <a:gdLst>
              <a:gd name="connsiteX0" fmla="*/ 1341521 w 2683042"/>
              <a:gd name="connsiteY0" fmla="*/ 0 h 2683042"/>
              <a:gd name="connsiteX1" fmla="*/ 2683042 w 2683042"/>
              <a:gd name="connsiteY1" fmla="*/ 1341521 h 2683042"/>
              <a:gd name="connsiteX2" fmla="*/ 1341521 w 2683042"/>
              <a:gd name="connsiteY2" fmla="*/ 2683042 h 2683042"/>
              <a:gd name="connsiteX3" fmla="*/ 0 w 2683042"/>
              <a:gd name="connsiteY3" fmla="*/ 1341521 h 2683042"/>
              <a:gd name="connsiteX4" fmla="*/ 1341521 w 2683042"/>
              <a:gd name="connsiteY4" fmla="*/ 0 h 268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3042" h="2683042">
                <a:moveTo>
                  <a:pt x="1341521" y="0"/>
                </a:moveTo>
                <a:cubicBezTo>
                  <a:pt x="2082423" y="0"/>
                  <a:pt x="2683042" y="600619"/>
                  <a:pt x="2683042" y="1341521"/>
                </a:cubicBezTo>
                <a:cubicBezTo>
                  <a:pt x="2683042" y="2082423"/>
                  <a:pt x="2082423" y="2683042"/>
                  <a:pt x="1341521" y="2683042"/>
                </a:cubicBezTo>
                <a:cubicBezTo>
                  <a:pt x="600619" y="2683042"/>
                  <a:pt x="0" y="2082423"/>
                  <a:pt x="0" y="1341521"/>
                </a:cubicBezTo>
                <a:cubicBezTo>
                  <a:pt x="0" y="600619"/>
                  <a:pt x="600619" y="0"/>
                  <a:pt x="134152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7059975" y="5130716"/>
            <a:ext cx="2316413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Kumamoto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48825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REMIO Japan</a:t>
            </a:r>
          </a:p>
        </p:txBody>
      </p:sp>
    </p:spTree>
    <p:extLst>
      <p:ext uri="{BB962C8B-B14F-4D97-AF65-F5344CB8AC3E}">
        <p14:creationId xmlns:p14="http://schemas.microsoft.com/office/powerpoint/2010/main" val="103510780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-0.53503 0.1402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58" y="701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6016588 w 12192000"/>
              <a:gd name="connsiteY1" fmla="*/ 0 h 6858000"/>
              <a:gd name="connsiteX2" fmla="*/ 5926014 w 12192000"/>
              <a:gd name="connsiteY2" fmla="*/ 149089 h 6858000"/>
              <a:gd name="connsiteX3" fmla="*/ 5549627 w 12192000"/>
              <a:gd name="connsiteY3" fmla="*/ 1635557 h 6858000"/>
              <a:gd name="connsiteX4" fmla="*/ 8668139 w 12192000"/>
              <a:gd name="connsiteY4" fmla="*/ 4754069 h 6858000"/>
              <a:gd name="connsiteX5" fmla="*/ 11786651 w 12192000"/>
              <a:gd name="connsiteY5" fmla="*/ 1635557 h 6858000"/>
              <a:gd name="connsiteX6" fmla="*/ 11410264 w 12192000"/>
              <a:gd name="connsiteY6" fmla="*/ 149089 h 6858000"/>
              <a:gd name="connsiteX7" fmla="*/ 1131969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6016588" y="0"/>
                </a:lnTo>
                <a:lnTo>
                  <a:pt x="5926014" y="149089"/>
                </a:lnTo>
                <a:cubicBezTo>
                  <a:pt x="5685975" y="590961"/>
                  <a:pt x="5549627" y="1097336"/>
                  <a:pt x="5549627" y="1635557"/>
                </a:cubicBezTo>
                <a:cubicBezTo>
                  <a:pt x="5549627" y="3357864"/>
                  <a:pt x="6945832" y="4754069"/>
                  <a:pt x="8668139" y="4754069"/>
                </a:cubicBezTo>
                <a:cubicBezTo>
                  <a:pt x="10390446" y="4754069"/>
                  <a:pt x="11786651" y="3357864"/>
                  <a:pt x="11786651" y="1635557"/>
                </a:cubicBezTo>
                <a:cubicBezTo>
                  <a:pt x="11786651" y="1097336"/>
                  <a:pt x="11650303" y="590961"/>
                  <a:pt x="11410264" y="149089"/>
                </a:cubicBezTo>
                <a:lnTo>
                  <a:pt x="1131969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19" r="3325" b="30678"/>
          <a:stretch>
            <a:fillRect/>
          </a:stretch>
        </p:blipFill>
        <p:spPr>
          <a:xfrm>
            <a:off x="5549627" y="1"/>
            <a:ext cx="6237024" cy="4754069"/>
          </a:xfrm>
          <a:custGeom>
            <a:avLst/>
            <a:gdLst>
              <a:gd name="connsiteX0" fmla="*/ 466961 w 6237024"/>
              <a:gd name="connsiteY0" fmla="*/ 0 h 4754069"/>
              <a:gd name="connsiteX1" fmla="*/ 5770063 w 6237024"/>
              <a:gd name="connsiteY1" fmla="*/ 0 h 4754069"/>
              <a:gd name="connsiteX2" fmla="*/ 5860637 w 6237024"/>
              <a:gd name="connsiteY2" fmla="*/ 149089 h 4754069"/>
              <a:gd name="connsiteX3" fmla="*/ 6237024 w 6237024"/>
              <a:gd name="connsiteY3" fmla="*/ 1635557 h 4754069"/>
              <a:gd name="connsiteX4" fmla="*/ 3118512 w 6237024"/>
              <a:gd name="connsiteY4" fmla="*/ 4754069 h 4754069"/>
              <a:gd name="connsiteX5" fmla="*/ 0 w 6237024"/>
              <a:gd name="connsiteY5" fmla="*/ 1635557 h 4754069"/>
              <a:gd name="connsiteX6" fmla="*/ 376387 w 6237024"/>
              <a:gd name="connsiteY6" fmla="*/ 149089 h 4754069"/>
              <a:gd name="connsiteX7" fmla="*/ 466961 w 6237024"/>
              <a:gd name="connsiteY7" fmla="*/ 0 h 4754069"/>
              <a:gd name="connsiteX8" fmla="*/ 3118512 w 6237024"/>
              <a:gd name="connsiteY8" fmla="*/ 68014 h 4754069"/>
              <a:gd name="connsiteX9" fmla="*/ 1550969 w 6237024"/>
              <a:gd name="connsiteY9" fmla="*/ 1635557 h 4754069"/>
              <a:gd name="connsiteX10" fmla="*/ 3118512 w 6237024"/>
              <a:gd name="connsiteY10" fmla="*/ 3203100 h 4754069"/>
              <a:gd name="connsiteX11" fmla="*/ 4686055 w 6237024"/>
              <a:gd name="connsiteY11" fmla="*/ 1635557 h 4754069"/>
              <a:gd name="connsiteX12" fmla="*/ 3118512 w 6237024"/>
              <a:gd name="connsiteY12" fmla="*/ 68014 h 4754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37024" h="4754069">
                <a:moveTo>
                  <a:pt x="466961" y="0"/>
                </a:moveTo>
                <a:lnTo>
                  <a:pt x="5770063" y="0"/>
                </a:lnTo>
                <a:lnTo>
                  <a:pt x="5860637" y="149089"/>
                </a:lnTo>
                <a:cubicBezTo>
                  <a:pt x="6100676" y="590961"/>
                  <a:pt x="6237024" y="1097336"/>
                  <a:pt x="6237024" y="1635557"/>
                </a:cubicBezTo>
                <a:cubicBezTo>
                  <a:pt x="6237024" y="3357864"/>
                  <a:pt x="4840819" y="4754069"/>
                  <a:pt x="3118512" y="4754069"/>
                </a:cubicBezTo>
                <a:cubicBezTo>
                  <a:pt x="1396205" y="4754069"/>
                  <a:pt x="0" y="3357864"/>
                  <a:pt x="0" y="1635557"/>
                </a:cubicBezTo>
                <a:cubicBezTo>
                  <a:pt x="0" y="1097336"/>
                  <a:pt x="136348" y="590961"/>
                  <a:pt x="376387" y="149089"/>
                </a:cubicBezTo>
                <a:lnTo>
                  <a:pt x="466961" y="0"/>
                </a:lnTo>
                <a:close/>
                <a:moveTo>
                  <a:pt x="3118512" y="68014"/>
                </a:moveTo>
                <a:cubicBezTo>
                  <a:pt x="2252782" y="68014"/>
                  <a:pt x="1550969" y="769827"/>
                  <a:pt x="1550969" y="1635557"/>
                </a:cubicBezTo>
                <a:cubicBezTo>
                  <a:pt x="1550969" y="2501287"/>
                  <a:pt x="2252782" y="3203100"/>
                  <a:pt x="3118512" y="3203100"/>
                </a:cubicBezTo>
                <a:cubicBezTo>
                  <a:pt x="3984242" y="3203100"/>
                  <a:pt x="4686055" y="2501287"/>
                  <a:pt x="4686055" y="1635557"/>
                </a:cubicBezTo>
                <a:cubicBezTo>
                  <a:pt x="4686055" y="769827"/>
                  <a:pt x="3984242" y="68014"/>
                  <a:pt x="3118512" y="68014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40" t="992" r="16046" b="53294"/>
          <a:stretch>
            <a:fillRect/>
          </a:stretch>
        </p:blipFill>
        <p:spPr>
          <a:xfrm>
            <a:off x="7100596" y="68014"/>
            <a:ext cx="3135086" cy="3135086"/>
          </a:xfrm>
          <a:custGeom>
            <a:avLst/>
            <a:gdLst>
              <a:gd name="connsiteX0" fmla="*/ 1567543 w 3135086"/>
              <a:gd name="connsiteY0" fmla="*/ 0 h 3135086"/>
              <a:gd name="connsiteX1" fmla="*/ 3135086 w 3135086"/>
              <a:gd name="connsiteY1" fmla="*/ 1567543 h 3135086"/>
              <a:gd name="connsiteX2" fmla="*/ 1567543 w 3135086"/>
              <a:gd name="connsiteY2" fmla="*/ 3135086 h 3135086"/>
              <a:gd name="connsiteX3" fmla="*/ 0 w 3135086"/>
              <a:gd name="connsiteY3" fmla="*/ 1567543 h 3135086"/>
              <a:gd name="connsiteX4" fmla="*/ 1567543 w 3135086"/>
              <a:gd name="connsiteY4" fmla="*/ 0 h 313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5086" h="3135086">
                <a:moveTo>
                  <a:pt x="1567543" y="0"/>
                </a:moveTo>
                <a:cubicBezTo>
                  <a:pt x="2433273" y="0"/>
                  <a:pt x="3135086" y="701813"/>
                  <a:pt x="3135086" y="1567543"/>
                </a:cubicBezTo>
                <a:cubicBezTo>
                  <a:pt x="3135086" y="2433273"/>
                  <a:pt x="2433273" y="3135086"/>
                  <a:pt x="1567543" y="3135086"/>
                </a:cubicBezTo>
                <a:cubicBezTo>
                  <a:pt x="701813" y="3135086"/>
                  <a:pt x="0" y="2433273"/>
                  <a:pt x="0" y="1567543"/>
                </a:cubicBezTo>
                <a:cubicBezTo>
                  <a:pt x="0" y="701813"/>
                  <a:pt x="701813" y="0"/>
                  <a:pt x="156754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7523269" y="5413882"/>
            <a:ext cx="228973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Kanazawa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731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Nerd Nomads</a:t>
            </a:r>
          </a:p>
        </p:txBody>
      </p:sp>
    </p:spTree>
    <p:extLst>
      <p:ext uri="{BB962C8B-B14F-4D97-AF65-F5344CB8AC3E}">
        <p14:creationId xmlns:p14="http://schemas.microsoft.com/office/powerpoint/2010/main" val="306473027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-0.575 0.0905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50" y="451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319228 w 12192000"/>
              <a:gd name="connsiteY1" fmla="*/ 0 h 6858000"/>
              <a:gd name="connsiteX2" fmla="*/ 3314656 w 12192000"/>
              <a:gd name="connsiteY2" fmla="*/ 7526 h 6858000"/>
              <a:gd name="connsiteX3" fmla="*/ 2961488 w 12192000"/>
              <a:gd name="connsiteY3" fmla="*/ 1402293 h 6858000"/>
              <a:gd name="connsiteX4" fmla="*/ 5887617 w 12192000"/>
              <a:gd name="connsiteY4" fmla="*/ 4328422 h 6858000"/>
              <a:gd name="connsiteX5" fmla="*/ 8813746 w 12192000"/>
              <a:gd name="connsiteY5" fmla="*/ 1402293 h 6858000"/>
              <a:gd name="connsiteX6" fmla="*/ 8460578 w 12192000"/>
              <a:gd name="connsiteY6" fmla="*/ 7526 h 6858000"/>
              <a:gd name="connsiteX7" fmla="*/ 845600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319228" y="0"/>
                </a:lnTo>
                <a:lnTo>
                  <a:pt x="3314656" y="7526"/>
                </a:lnTo>
                <a:cubicBezTo>
                  <a:pt x="3089425" y="422139"/>
                  <a:pt x="2961488" y="897276"/>
                  <a:pt x="2961488" y="1402293"/>
                </a:cubicBezTo>
                <a:cubicBezTo>
                  <a:pt x="2961488" y="3018349"/>
                  <a:pt x="4271561" y="4328422"/>
                  <a:pt x="5887617" y="4328422"/>
                </a:cubicBezTo>
                <a:cubicBezTo>
                  <a:pt x="7503673" y="4328422"/>
                  <a:pt x="8813746" y="3018349"/>
                  <a:pt x="8813746" y="1402293"/>
                </a:cubicBezTo>
                <a:cubicBezTo>
                  <a:pt x="8813746" y="897276"/>
                  <a:pt x="8685809" y="422139"/>
                  <a:pt x="8460578" y="7526"/>
                </a:cubicBezTo>
                <a:lnTo>
                  <a:pt x="845600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90" r="27709" b="36885"/>
          <a:stretch>
            <a:fillRect/>
          </a:stretch>
        </p:blipFill>
        <p:spPr>
          <a:xfrm>
            <a:off x="2961488" y="0"/>
            <a:ext cx="5852258" cy="4328422"/>
          </a:xfrm>
          <a:custGeom>
            <a:avLst/>
            <a:gdLst>
              <a:gd name="connsiteX0" fmla="*/ 357740 w 5852258"/>
              <a:gd name="connsiteY0" fmla="*/ 0 h 4328422"/>
              <a:gd name="connsiteX1" fmla="*/ 5494518 w 5852258"/>
              <a:gd name="connsiteY1" fmla="*/ 0 h 4328422"/>
              <a:gd name="connsiteX2" fmla="*/ 5499090 w 5852258"/>
              <a:gd name="connsiteY2" fmla="*/ 7526 h 4328422"/>
              <a:gd name="connsiteX3" fmla="*/ 5852258 w 5852258"/>
              <a:gd name="connsiteY3" fmla="*/ 1402293 h 4328422"/>
              <a:gd name="connsiteX4" fmla="*/ 2926129 w 5852258"/>
              <a:gd name="connsiteY4" fmla="*/ 4328422 h 4328422"/>
              <a:gd name="connsiteX5" fmla="*/ 0 w 5852258"/>
              <a:gd name="connsiteY5" fmla="*/ 1402293 h 4328422"/>
              <a:gd name="connsiteX6" fmla="*/ 353168 w 5852258"/>
              <a:gd name="connsiteY6" fmla="*/ 7526 h 4328422"/>
              <a:gd name="connsiteX7" fmla="*/ 357740 w 5852258"/>
              <a:gd name="connsiteY7" fmla="*/ 0 h 4328422"/>
              <a:gd name="connsiteX8" fmla="*/ 2926129 w 5852258"/>
              <a:gd name="connsiteY8" fmla="*/ 86677 h 4328422"/>
              <a:gd name="connsiteX9" fmla="*/ 1610513 w 5852258"/>
              <a:gd name="connsiteY9" fmla="*/ 1402293 h 4328422"/>
              <a:gd name="connsiteX10" fmla="*/ 2926129 w 5852258"/>
              <a:gd name="connsiteY10" fmla="*/ 2717909 h 4328422"/>
              <a:gd name="connsiteX11" fmla="*/ 4241745 w 5852258"/>
              <a:gd name="connsiteY11" fmla="*/ 1402293 h 4328422"/>
              <a:gd name="connsiteX12" fmla="*/ 2926129 w 5852258"/>
              <a:gd name="connsiteY12" fmla="*/ 86677 h 4328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852258" h="4328422">
                <a:moveTo>
                  <a:pt x="357740" y="0"/>
                </a:moveTo>
                <a:lnTo>
                  <a:pt x="5494518" y="0"/>
                </a:lnTo>
                <a:lnTo>
                  <a:pt x="5499090" y="7526"/>
                </a:lnTo>
                <a:cubicBezTo>
                  <a:pt x="5724321" y="422139"/>
                  <a:pt x="5852258" y="897276"/>
                  <a:pt x="5852258" y="1402293"/>
                </a:cubicBezTo>
                <a:cubicBezTo>
                  <a:pt x="5852258" y="3018349"/>
                  <a:pt x="4542185" y="4328422"/>
                  <a:pt x="2926129" y="4328422"/>
                </a:cubicBezTo>
                <a:cubicBezTo>
                  <a:pt x="1310073" y="4328422"/>
                  <a:pt x="0" y="3018349"/>
                  <a:pt x="0" y="1402293"/>
                </a:cubicBezTo>
                <a:cubicBezTo>
                  <a:pt x="0" y="897276"/>
                  <a:pt x="127937" y="422139"/>
                  <a:pt x="353168" y="7526"/>
                </a:cubicBezTo>
                <a:lnTo>
                  <a:pt x="357740" y="0"/>
                </a:lnTo>
                <a:close/>
                <a:moveTo>
                  <a:pt x="2926129" y="86677"/>
                </a:moveTo>
                <a:cubicBezTo>
                  <a:pt x="2199534" y="86677"/>
                  <a:pt x="1610513" y="675698"/>
                  <a:pt x="1610513" y="1402293"/>
                </a:cubicBezTo>
                <a:cubicBezTo>
                  <a:pt x="1610513" y="2128888"/>
                  <a:pt x="2199534" y="2717909"/>
                  <a:pt x="2926129" y="2717909"/>
                </a:cubicBezTo>
                <a:cubicBezTo>
                  <a:pt x="3652724" y="2717909"/>
                  <a:pt x="4241745" y="2128888"/>
                  <a:pt x="4241745" y="1402293"/>
                </a:cubicBezTo>
                <a:cubicBezTo>
                  <a:pt x="4241745" y="675698"/>
                  <a:pt x="3652724" y="86677"/>
                  <a:pt x="2926129" y="8667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 t="1264" r="40918" b="60369"/>
          <a:stretch>
            <a:fillRect/>
          </a:stretch>
        </p:blipFill>
        <p:spPr>
          <a:xfrm>
            <a:off x="4572001" y="86677"/>
            <a:ext cx="2631232" cy="2631232"/>
          </a:xfrm>
          <a:custGeom>
            <a:avLst/>
            <a:gdLst>
              <a:gd name="connsiteX0" fmla="*/ 1315616 w 2631232"/>
              <a:gd name="connsiteY0" fmla="*/ 0 h 2631232"/>
              <a:gd name="connsiteX1" fmla="*/ 2631232 w 2631232"/>
              <a:gd name="connsiteY1" fmla="*/ 1315616 h 2631232"/>
              <a:gd name="connsiteX2" fmla="*/ 1315616 w 2631232"/>
              <a:gd name="connsiteY2" fmla="*/ 2631232 h 2631232"/>
              <a:gd name="connsiteX3" fmla="*/ 0 w 2631232"/>
              <a:gd name="connsiteY3" fmla="*/ 1315616 h 2631232"/>
              <a:gd name="connsiteX4" fmla="*/ 1315616 w 2631232"/>
              <a:gd name="connsiteY4" fmla="*/ 0 h 2631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1232" h="2631232">
                <a:moveTo>
                  <a:pt x="1315616" y="0"/>
                </a:moveTo>
                <a:cubicBezTo>
                  <a:pt x="2042211" y="0"/>
                  <a:pt x="2631232" y="589021"/>
                  <a:pt x="2631232" y="1315616"/>
                </a:cubicBezTo>
                <a:cubicBezTo>
                  <a:pt x="2631232" y="2042211"/>
                  <a:pt x="2042211" y="2631232"/>
                  <a:pt x="1315616" y="2631232"/>
                </a:cubicBezTo>
                <a:cubicBezTo>
                  <a:pt x="589021" y="2631232"/>
                  <a:pt x="0" y="2042211"/>
                  <a:pt x="0" y="1315616"/>
                </a:cubicBezTo>
                <a:cubicBezTo>
                  <a:pt x="0" y="589021"/>
                  <a:pt x="589021" y="0"/>
                  <a:pt x="1315616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917474" y="4937864"/>
            <a:ext cx="1940285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Kokura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5313615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3.7037E-7 L -0.36159 0.16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86" y="83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545225 w 12192000"/>
              <a:gd name="connsiteY1" fmla="*/ 0 h 6858000"/>
              <a:gd name="connsiteX2" fmla="*/ 3446313 w 12192000"/>
              <a:gd name="connsiteY2" fmla="*/ 162814 h 6858000"/>
              <a:gd name="connsiteX3" fmla="*/ 3038956 w 12192000"/>
              <a:gd name="connsiteY3" fmla="*/ 1771589 h 6858000"/>
              <a:gd name="connsiteX4" fmla="*/ 6414060 w 12192000"/>
              <a:gd name="connsiteY4" fmla="*/ 5146693 h 6858000"/>
              <a:gd name="connsiteX5" fmla="*/ 9789164 w 12192000"/>
              <a:gd name="connsiteY5" fmla="*/ 1771589 h 6858000"/>
              <a:gd name="connsiteX6" fmla="*/ 9381807 w 12192000"/>
              <a:gd name="connsiteY6" fmla="*/ 162814 h 6858000"/>
              <a:gd name="connsiteX7" fmla="*/ 928289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545225" y="0"/>
                </a:lnTo>
                <a:lnTo>
                  <a:pt x="3446313" y="162814"/>
                </a:lnTo>
                <a:cubicBezTo>
                  <a:pt x="3186523" y="641044"/>
                  <a:pt x="3038956" y="1189083"/>
                  <a:pt x="3038956" y="1771589"/>
                </a:cubicBezTo>
                <a:cubicBezTo>
                  <a:pt x="3038956" y="3635607"/>
                  <a:pt x="4550042" y="5146693"/>
                  <a:pt x="6414060" y="5146693"/>
                </a:cubicBezTo>
                <a:cubicBezTo>
                  <a:pt x="8278078" y="5146693"/>
                  <a:pt x="9789164" y="3635607"/>
                  <a:pt x="9789164" y="1771589"/>
                </a:cubicBezTo>
                <a:cubicBezTo>
                  <a:pt x="9789164" y="1189083"/>
                  <a:pt x="9641597" y="641044"/>
                  <a:pt x="9381807" y="162814"/>
                </a:cubicBezTo>
                <a:lnTo>
                  <a:pt x="928289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6" r="19708" b="24953"/>
          <a:stretch>
            <a:fillRect/>
          </a:stretch>
        </p:blipFill>
        <p:spPr>
          <a:xfrm>
            <a:off x="3038956" y="1"/>
            <a:ext cx="6750208" cy="5146693"/>
          </a:xfrm>
          <a:custGeom>
            <a:avLst/>
            <a:gdLst>
              <a:gd name="connsiteX0" fmla="*/ 506269 w 6750208"/>
              <a:gd name="connsiteY0" fmla="*/ 0 h 5146693"/>
              <a:gd name="connsiteX1" fmla="*/ 6243939 w 6750208"/>
              <a:gd name="connsiteY1" fmla="*/ 0 h 5146693"/>
              <a:gd name="connsiteX2" fmla="*/ 6342851 w 6750208"/>
              <a:gd name="connsiteY2" fmla="*/ 162814 h 5146693"/>
              <a:gd name="connsiteX3" fmla="*/ 6750208 w 6750208"/>
              <a:gd name="connsiteY3" fmla="*/ 1771589 h 5146693"/>
              <a:gd name="connsiteX4" fmla="*/ 3375104 w 6750208"/>
              <a:gd name="connsiteY4" fmla="*/ 5146693 h 5146693"/>
              <a:gd name="connsiteX5" fmla="*/ 0 w 6750208"/>
              <a:gd name="connsiteY5" fmla="*/ 1771589 h 5146693"/>
              <a:gd name="connsiteX6" fmla="*/ 407357 w 6750208"/>
              <a:gd name="connsiteY6" fmla="*/ 162814 h 5146693"/>
              <a:gd name="connsiteX7" fmla="*/ 506269 w 6750208"/>
              <a:gd name="connsiteY7" fmla="*/ 0 h 5146693"/>
              <a:gd name="connsiteX8" fmla="*/ 3375104 w 6750208"/>
              <a:gd name="connsiteY8" fmla="*/ 77346 h 5146693"/>
              <a:gd name="connsiteX9" fmla="*/ 1680861 w 6750208"/>
              <a:gd name="connsiteY9" fmla="*/ 1771589 h 5146693"/>
              <a:gd name="connsiteX10" fmla="*/ 3375104 w 6750208"/>
              <a:gd name="connsiteY10" fmla="*/ 3465832 h 5146693"/>
              <a:gd name="connsiteX11" fmla="*/ 5069347 w 6750208"/>
              <a:gd name="connsiteY11" fmla="*/ 1771589 h 5146693"/>
              <a:gd name="connsiteX12" fmla="*/ 3375104 w 6750208"/>
              <a:gd name="connsiteY12" fmla="*/ 77346 h 514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750208" h="5146693">
                <a:moveTo>
                  <a:pt x="506269" y="0"/>
                </a:moveTo>
                <a:lnTo>
                  <a:pt x="6243939" y="0"/>
                </a:lnTo>
                <a:lnTo>
                  <a:pt x="6342851" y="162814"/>
                </a:lnTo>
                <a:cubicBezTo>
                  <a:pt x="6602641" y="641044"/>
                  <a:pt x="6750208" y="1189083"/>
                  <a:pt x="6750208" y="1771589"/>
                </a:cubicBezTo>
                <a:cubicBezTo>
                  <a:pt x="6750208" y="3635607"/>
                  <a:pt x="5239122" y="5146693"/>
                  <a:pt x="3375104" y="5146693"/>
                </a:cubicBezTo>
                <a:cubicBezTo>
                  <a:pt x="1511086" y="5146693"/>
                  <a:pt x="0" y="3635607"/>
                  <a:pt x="0" y="1771589"/>
                </a:cubicBezTo>
                <a:cubicBezTo>
                  <a:pt x="0" y="1189083"/>
                  <a:pt x="147567" y="641044"/>
                  <a:pt x="407357" y="162814"/>
                </a:cubicBezTo>
                <a:lnTo>
                  <a:pt x="506269" y="0"/>
                </a:lnTo>
                <a:close/>
                <a:moveTo>
                  <a:pt x="3375104" y="77346"/>
                </a:moveTo>
                <a:cubicBezTo>
                  <a:pt x="2439399" y="77346"/>
                  <a:pt x="1680861" y="835884"/>
                  <a:pt x="1680861" y="1771589"/>
                </a:cubicBezTo>
                <a:cubicBezTo>
                  <a:pt x="1680861" y="2707294"/>
                  <a:pt x="2439399" y="3465832"/>
                  <a:pt x="3375104" y="3465832"/>
                </a:cubicBezTo>
                <a:cubicBezTo>
                  <a:pt x="4310809" y="3465832"/>
                  <a:pt x="5069347" y="2707294"/>
                  <a:pt x="5069347" y="1771589"/>
                </a:cubicBezTo>
                <a:cubicBezTo>
                  <a:pt x="5069347" y="835884"/>
                  <a:pt x="4310809" y="77346"/>
                  <a:pt x="3375104" y="7734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12" t="1128" r="33495" b="49463"/>
          <a:stretch>
            <a:fillRect/>
          </a:stretch>
        </p:blipFill>
        <p:spPr>
          <a:xfrm>
            <a:off x="4719817" y="77346"/>
            <a:ext cx="3388486" cy="3388486"/>
          </a:xfrm>
          <a:custGeom>
            <a:avLst/>
            <a:gdLst>
              <a:gd name="connsiteX0" fmla="*/ 1694243 w 3388486"/>
              <a:gd name="connsiteY0" fmla="*/ 0 h 3388486"/>
              <a:gd name="connsiteX1" fmla="*/ 3388486 w 3388486"/>
              <a:gd name="connsiteY1" fmla="*/ 1694243 h 3388486"/>
              <a:gd name="connsiteX2" fmla="*/ 1694243 w 3388486"/>
              <a:gd name="connsiteY2" fmla="*/ 3388486 h 3388486"/>
              <a:gd name="connsiteX3" fmla="*/ 0 w 3388486"/>
              <a:gd name="connsiteY3" fmla="*/ 1694243 h 3388486"/>
              <a:gd name="connsiteX4" fmla="*/ 1694243 w 3388486"/>
              <a:gd name="connsiteY4" fmla="*/ 0 h 338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88486" h="3388486">
                <a:moveTo>
                  <a:pt x="1694243" y="0"/>
                </a:moveTo>
                <a:cubicBezTo>
                  <a:pt x="2629948" y="0"/>
                  <a:pt x="3388486" y="758538"/>
                  <a:pt x="3388486" y="1694243"/>
                </a:cubicBezTo>
                <a:cubicBezTo>
                  <a:pt x="3388486" y="2629948"/>
                  <a:pt x="2629948" y="3388486"/>
                  <a:pt x="1694243" y="3388486"/>
                </a:cubicBezTo>
                <a:cubicBezTo>
                  <a:pt x="758538" y="3388486"/>
                  <a:pt x="0" y="2629948"/>
                  <a:pt x="0" y="1694243"/>
                </a:cubicBezTo>
                <a:cubicBezTo>
                  <a:pt x="0" y="758538"/>
                  <a:pt x="758538" y="0"/>
                  <a:pt x="169424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433209" y="5689044"/>
            <a:ext cx="196170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Komine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257633610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-0.40195 0.058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04" y="294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169334 w 12192000"/>
              <a:gd name="connsiteY1" fmla="*/ 0 h 6858000"/>
              <a:gd name="connsiteX2" fmla="*/ 4082823 w 12192000"/>
              <a:gd name="connsiteY2" fmla="*/ 179586 h 6858000"/>
              <a:gd name="connsiteX3" fmla="*/ 3843926 w 12192000"/>
              <a:gd name="connsiteY3" fmla="*/ 1362883 h 6858000"/>
              <a:gd name="connsiteX4" fmla="*/ 6883905 w 12192000"/>
              <a:gd name="connsiteY4" fmla="*/ 4402862 h 6858000"/>
              <a:gd name="connsiteX5" fmla="*/ 9923884 w 12192000"/>
              <a:gd name="connsiteY5" fmla="*/ 1362883 h 6858000"/>
              <a:gd name="connsiteX6" fmla="*/ 9684987 w 12192000"/>
              <a:gd name="connsiteY6" fmla="*/ 179586 h 6858000"/>
              <a:gd name="connsiteX7" fmla="*/ 959847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169334" y="0"/>
                </a:lnTo>
                <a:lnTo>
                  <a:pt x="4082823" y="179586"/>
                </a:lnTo>
                <a:cubicBezTo>
                  <a:pt x="3928991" y="543284"/>
                  <a:pt x="3843926" y="943150"/>
                  <a:pt x="3843926" y="1362883"/>
                </a:cubicBezTo>
                <a:cubicBezTo>
                  <a:pt x="3843926" y="3041817"/>
                  <a:pt x="5204971" y="4402862"/>
                  <a:pt x="6883905" y="4402862"/>
                </a:cubicBezTo>
                <a:cubicBezTo>
                  <a:pt x="8562839" y="4402862"/>
                  <a:pt x="9923884" y="3041817"/>
                  <a:pt x="9923884" y="1362883"/>
                </a:cubicBezTo>
                <a:cubicBezTo>
                  <a:pt x="9923884" y="943150"/>
                  <a:pt x="9838819" y="543284"/>
                  <a:pt x="9684987" y="179586"/>
                </a:cubicBezTo>
                <a:lnTo>
                  <a:pt x="959847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28" r="18603" b="35800"/>
          <a:stretch>
            <a:fillRect/>
          </a:stretch>
        </p:blipFill>
        <p:spPr>
          <a:xfrm>
            <a:off x="3843926" y="0"/>
            <a:ext cx="6079958" cy="4402862"/>
          </a:xfrm>
          <a:custGeom>
            <a:avLst/>
            <a:gdLst>
              <a:gd name="connsiteX0" fmla="*/ 325408 w 6079958"/>
              <a:gd name="connsiteY0" fmla="*/ 0 h 4402862"/>
              <a:gd name="connsiteX1" fmla="*/ 5754550 w 6079958"/>
              <a:gd name="connsiteY1" fmla="*/ 0 h 4402862"/>
              <a:gd name="connsiteX2" fmla="*/ 5841061 w 6079958"/>
              <a:gd name="connsiteY2" fmla="*/ 179586 h 4402862"/>
              <a:gd name="connsiteX3" fmla="*/ 6079958 w 6079958"/>
              <a:gd name="connsiteY3" fmla="*/ 1362883 h 4402862"/>
              <a:gd name="connsiteX4" fmla="*/ 3039979 w 6079958"/>
              <a:gd name="connsiteY4" fmla="*/ 4402862 h 4402862"/>
              <a:gd name="connsiteX5" fmla="*/ 0 w 6079958"/>
              <a:gd name="connsiteY5" fmla="*/ 1362883 h 4402862"/>
              <a:gd name="connsiteX6" fmla="*/ 238897 w 6079958"/>
              <a:gd name="connsiteY6" fmla="*/ 179586 h 4402862"/>
              <a:gd name="connsiteX7" fmla="*/ 325408 w 6079958"/>
              <a:gd name="connsiteY7" fmla="*/ 0 h 4402862"/>
              <a:gd name="connsiteX8" fmla="*/ 3039979 w 6079958"/>
              <a:gd name="connsiteY8" fmla="*/ 68015 h 4402862"/>
              <a:gd name="connsiteX9" fmla="*/ 1745111 w 6079958"/>
              <a:gd name="connsiteY9" fmla="*/ 1362883 h 4402862"/>
              <a:gd name="connsiteX10" fmla="*/ 3039979 w 6079958"/>
              <a:gd name="connsiteY10" fmla="*/ 2657751 h 4402862"/>
              <a:gd name="connsiteX11" fmla="*/ 4334847 w 6079958"/>
              <a:gd name="connsiteY11" fmla="*/ 1362883 h 4402862"/>
              <a:gd name="connsiteX12" fmla="*/ 3039979 w 6079958"/>
              <a:gd name="connsiteY12" fmla="*/ 68015 h 4402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9958" h="4402862">
                <a:moveTo>
                  <a:pt x="325408" y="0"/>
                </a:moveTo>
                <a:lnTo>
                  <a:pt x="5754550" y="0"/>
                </a:lnTo>
                <a:lnTo>
                  <a:pt x="5841061" y="179586"/>
                </a:lnTo>
                <a:cubicBezTo>
                  <a:pt x="5994893" y="543284"/>
                  <a:pt x="6079958" y="943150"/>
                  <a:pt x="6079958" y="1362883"/>
                </a:cubicBezTo>
                <a:cubicBezTo>
                  <a:pt x="6079958" y="3041817"/>
                  <a:pt x="4718913" y="4402862"/>
                  <a:pt x="3039979" y="4402862"/>
                </a:cubicBezTo>
                <a:cubicBezTo>
                  <a:pt x="1361045" y="4402862"/>
                  <a:pt x="0" y="3041817"/>
                  <a:pt x="0" y="1362883"/>
                </a:cubicBezTo>
                <a:cubicBezTo>
                  <a:pt x="0" y="943150"/>
                  <a:pt x="85065" y="543284"/>
                  <a:pt x="238897" y="179586"/>
                </a:cubicBezTo>
                <a:lnTo>
                  <a:pt x="325408" y="0"/>
                </a:lnTo>
                <a:close/>
                <a:moveTo>
                  <a:pt x="3039979" y="68015"/>
                </a:moveTo>
                <a:cubicBezTo>
                  <a:pt x="2324843" y="68015"/>
                  <a:pt x="1745111" y="647747"/>
                  <a:pt x="1745111" y="1362883"/>
                </a:cubicBezTo>
                <a:cubicBezTo>
                  <a:pt x="1745111" y="2078019"/>
                  <a:pt x="2324843" y="2657751"/>
                  <a:pt x="3039979" y="2657751"/>
                </a:cubicBezTo>
                <a:cubicBezTo>
                  <a:pt x="3755115" y="2657751"/>
                  <a:pt x="4334847" y="2078019"/>
                  <a:pt x="4334847" y="1362883"/>
                </a:cubicBezTo>
                <a:cubicBezTo>
                  <a:pt x="4334847" y="647747"/>
                  <a:pt x="3755115" y="68015"/>
                  <a:pt x="3039979" y="6801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2" t="992" r="32917" b="61246"/>
          <a:stretch>
            <a:fillRect/>
          </a:stretch>
        </p:blipFill>
        <p:spPr>
          <a:xfrm>
            <a:off x="5589037" y="68015"/>
            <a:ext cx="2589736" cy="2589736"/>
          </a:xfrm>
          <a:custGeom>
            <a:avLst/>
            <a:gdLst>
              <a:gd name="connsiteX0" fmla="*/ 1294868 w 2589736"/>
              <a:gd name="connsiteY0" fmla="*/ 0 h 2589736"/>
              <a:gd name="connsiteX1" fmla="*/ 2589736 w 2589736"/>
              <a:gd name="connsiteY1" fmla="*/ 1294868 h 2589736"/>
              <a:gd name="connsiteX2" fmla="*/ 1294868 w 2589736"/>
              <a:gd name="connsiteY2" fmla="*/ 2589736 h 2589736"/>
              <a:gd name="connsiteX3" fmla="*/ 0 w 2589736"/>
              <a:gd name="connsiteY3" fmla="*/ 1294868 h 2589736"/>
              <a:gd name="connsiteX4" fmla="*/ 1294868 w 2589736"/>
              <a:gd name="connsiteY4" fmla="*/ 0 h 2589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9736" h="2589736">
                <a:moveTo>
                  <a:pt x="1294868" y="0"/>
                </a:moveTo>
                <a:cubicBezTo>
                  <a:pt x="2010004" y="0"/>
                  <a:pt x="2589736" y="579732"/>
                  <a:pt x="2589736" y="1294868"/>
                </a:cubicBezTo>
                <a:cubicBezTo>
                  <a:pt x="2589736" y="2010004"/>
                  <a:pt x="2010004" y="2589736"/>
                  <a:pt x="1294868" y="2589736"/>
                </a:cubicBezTo>
                <a:cubicBezTo>
                  <a:pt x="579732" y="2589736"/>
                  <a:pt x="0" y="2010004"/>
                  <a:pt x="0" y="1294868"/>
                </a:cubicBezTo>
                <a:cubicBezTo>
                  <a:pt x="0" y="579732"/>
                  <a:pt x="579732" y="0"/>
                  <a:pt x="129486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959159" y="5042464"/>
            <a:ext cx="184949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Osaka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54612450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0.44453 0.1516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7" y="756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374983 w 12192000"/>
              <a:gd name="connsiteY1" fmla="*/ 0 h 6858000"/>
              <a:gd name="connsiteX2" fmla="*/ 5347925 w 12192000"/>
              <a:gd name="connsiteY2" fmla="*/ 44539 h 6858000"/>
              <a:gd name="connsiteX3" fmla="*/ 4972234 w 12192000"/>
              <a:gd name="connsiteY3" fmla="*/ 1528256 h 6858000"/>
              <a:gd name="connsiteX4" fmla="*/ 8084975 w 12192000"/>
              <a:gd name="connsiteY4" fmla="*/ 4640997 h 6858000"/>
              <a:gd name="connsiteX5" fmla="*/ 11197716 w 12192000"/>
              <a:gd name="connsiteY5" fmla="*/ 1528256 h 6858000"/>
              <a:gd name="connsiteX6" fmla="*/ 10822025 w 12192000"/>
              <a:gd name="connsiteY6" fmla="*/ 44539 h 6858000"/>
              <a:gd name="connsiteX7" fmla="*/ 1079496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374983" y="0"/>
                </a:lnTo>
                <a:lnTo>
                  <a:pt x="5347925" y="44539"/>
                </a:lnTo>
                <a:cubicBezTo>
                  <a:pt x="5108330" y="485593"/>
                  <a:pt x="4972234" y="991031"/>
                  <a:pt x="4972234" y="1528256"/>
                </a:cubicBezTo>
                <a:cubicBezTo>
                  <a:pt x="4972234" y="3247375"/>
                  <a:pt x="6365856" y="4640997"/>
                  <a:pt x="8084975" y="4640997"/>
                </a:cubicBezTo>
                <a:cubicBezTo>
                  <a:pt x="9804094" y="4640997"/>
                  <a:pt x="11197716" y="3247375"/>
                  <a:pt x="11197716" y="1528256"/>
                </a:cubicBezTo>
                <a:cubicBezTo>
                  <a:pt x="11197716" y="991031"/>
                  <a:pt x="11061620" y="485593"/>
                  <a:pt x="10822025" y="44539"/>
                </a:cubicBezTo>
                <a:lnTo>
                  <a:pt x="1079496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83" r="8155" b="32327"/>
          <a:stretch>
            <a:fillRect/>
          </a:stretch>
        </p:blipFill>
        <p:spPr>
          <a:xfrm>
            <a:off x="4972234" y="1"/>
            <a:ext cx="6225482" cy="4640997"/>
          </a:xfrm>
          <a:custGeom>
            <a:avLst/>
            <a:gdLst>
              <a:gd name="connsiteX0" fmla="*/ 402749 w 6225482"/>
              <a:gd name="connsiteY0" fmla="*/ 0 h 4640997"/>
              <a:gd name="connsiteX1" fmla="*/ 5822733 w 6225482"/>
              <a:gd name="connsiteY1" fmla="*/ 0 h 4640997"/>
              <a:gd name="connsiteX2" fmla="*/ 5849791 w 6225482"/>
              <a:gd name="connsiteY2" fmla="*/ 44539 h 4640997"/>
              <a:gd name="connsiteX3" fmla="*/ 6225482 w 6225482"/>
              <a:gd name="connsiteY3" fmla="*/ 1528256 h 4640997"/>
              <a:gd name="connsiteX4" fmla="*/ 3112741 w 6225482"/>
              <a:gd name="connsiteY4" fmla="*/ 4640997 h 4640997"/>
              <a:gd name="connsiteX5" fmla="*/ 0 w 6225482"/>
              <a:gd name="connsiteY5" fmla="*/ 1528256 h 4640997"/>
              <a:gd name="connsiteX6" fmla="*/ 375691 w 6225482"/>
              <a:gd name="connsiteY6" fmla="*/ 44539 h 4640997"/>
              <a:gd name="connsiteX7" fmla="*/ 402749 w 6225482"/>
              <a:gd name="connsiteY7" fmla="*/ 0 h 4640997"/>
              <a:gd name="connsiteX8" fmla="*/ 3112741 w 6225482"/>
              <a:gd name="connsiteY8" fmla="*/ 189313 h 4640997"/>
              <a:gd name="connsiteX9" fmla="*/ 1773798 w 6225482"/>
              <a:gd name="connsiteY9" fmla="*/ 1528256 h 4640997"/>
              <a:gd name="connsiteX10" fmla="*/ 3112741 w 6225482"/>
              <a:gd name="connsiteY10" fmla="*/ 2867199 h 4640997"/>
              <a:gd name="connsiteX11" fmla="*/ 4451684 w 6225482"/>
              <a:gd name="connsiteY11" fmla="*/ 1528256 h 4640997"/>
              <a:gd name="connsiteX12" fmla="*/ 3112741 w 6225482"/>
              <a:gd name="connsiteY12" fmla="*/ 189313 h 464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25482" h="4640997">
                <a:moveTo>
                  <a:pt x="402749" y="0"/>
                </a:moveTo>
                <a:lnTo>
                  <a:pt x="5822733" y="0"/>
                </a:lnTo>
                <a:lnTo>
                  <a:pt x="5849791" y="44539"/>
                </a:lnTo>
                <a:cubicBezTo>
                  <a:pt x="6089386" y="485593"/>
                  <a:pt x="6225482" y="991031"/>
                  <a:pt x="6225482" y="1528256"/>
                </a:cubicBezTo>
                <a:cubicBezTo>
                  <a:pt x="6225482" y="3247375"/>
                  <a:pt x="4831860" y="4640997"/>
                  <a:pt x="3112741" y="4640997"/>
                </a:cubicBezTo>
                <a:cubicBezTo>
                  <a:pt x="1393622" y="4640997"/>
                  <a:pt x="0" y="3247375"/>
                  <a:pt x="0" y="1528256"/>
                </a:cubicBezTo>
                <a:cubicBezTo>
                  <a:pt x="0" y="991031"/>
                  <a:pt x="136096" y="485593"/>
                  <a:pt x="375691" y="44539"/>
                </a:cubicBezTo>
                <a:lnTo>
                  <a:pt x="402749" y="0"/>
                </a:lnTo>
                <a:close/>
                <a:moveTo>
                  <a:pt x="3112741" y="189313"/>
                </a:moveTo>
                <a:cubicBezTo>
                  <a:pt x="2373263" y="189313"/>
                  <a:pt x="1773798" y="788778"/>
                  <a:pt x="1773798" y="1528256"/>
                </a:cubicBezTo>
                <a:cubicBezTo>
                  <a:pt x="1773798" y="2267734"/>
                  <a:pt x="2373263" y="2867199"/>
                  <a:pt x="3112741" y="2867199"/>
                </a:cubicBezTo>
                <a:cubicBezTo>
                  <a:pt x="3852219" y="2867199"/>
                  <a:pt x="4451684" y="2267734"/>
                  <a:pt x="4451684" y="1528256"/>
                </a:cubicBezTo>
                <a:cubicBezTo>
                  <a:pt x="4451684" y="788778"/>
                  <a:pt x="3852219" y="189313"/>
                  <a:pt x="3112741" y="189313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32" t="2760" r="22704" b="58192"/>
          <a:stretch>
            <a:fillRect/>
          </a:stretch>
        </p:blipFill>
        <p:spPr>
          <a:xfrm>
            <a:off x="6746032" y="189313"/>
            <a:ext cx="2677886" cy="2677886"/>
          </a:xfrm>
          <a:custGeom>
            <a:avLst/>
            <a:gdLst>
              <a:gd name="connsiteX0" fmla="*/ 1338943 w 2677886"/>
              <a:gd name="connsiteY0" fmla="*/ 0 h 2677886"/>
              <a:gd name="connsiteX1" fmla="*/ 2677886 w 2677886"/>
              <a:gd name="connsiteY1" fmla="*/ 1338943 h 2677886"/>
              <a:gd name="connsiteX2" fmla="*/ 1338943 w 2677886"/>
              <a:gd name="connsiteY2" fmla="*/ 2677886 h 2677886"/>
              <a:gd name="connsiteX3" fmla="*/ 0 w 2677886"/>
              <a:gd name="connsiteY3" fmla="*/ 1338943 h 2677886"/>
              <a:gd name="connsiteX4" fmla="*/ 1338943 w 2677886"/>
              <a:gd name="connsiteY4" fmla="*/ 0 h 267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77886" h="2677886">
                <a:moveTo>
                  <a:pt x="1338943" y="0"/>
                </a:moveTo>
                <a:cubicBezTo>
                  <a:pt x="2078421" y="0"/>
                  <a:pt x="2677886" y="599465"/>
                  <a:pt x="2677886" y="1338943"/>
                </a:cubicBezTo>
                <a:cubicBezTo>
                  <a:pt x="2677886" y="2078421"/>
                  <a:pt x="2078421" y="2677886"/>
                  <a:pt x="1338943" y="2677886"/>
                </a:cubicBezTo>
                <a:cubicBezTo>
                  <a:pt x="599465" y="2677886"/>
                  <a:pt x="0" y="2078421"/>
                  <a:pt x="0" y="1338943"/>
                </a:cubicBezTo>
                <a:cubicBezTo>
                  <a:pt x="0" y="599465"/>
                  <a:pt x="599465" y="0"/>
                  <a:pt x="133894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888809" y="5310685"/>
            <a:ext cx="239233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Matsumoto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798341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Yevgen Pogoryelov</a:t>
            </a:r>
          </a:p>
        </p:txBody>
      </p:sp>
    </p:spTree>
    <p:extLst>
      <p:ext uri="{BB962C8B-B14F-4D97-AF65-F5344CB8AC3E}">
        <p14:creationId xmlns:p14="http://schemas.microsoft.com/office/powerpoint/2010/main" val="269157060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52044 0.1108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29" y="553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184139 w 12192000"/>
              <a:gd name="connsiteY1" fmla="*/ 0 h 6858000"/>
              <a:gd name="connsiteX2" fmla="*/ 3108510 w 12192000"/>
              <a:gd name="connsiteY2" fmla="*/ 156996 h 6858000"/>
              <a:gd name="connsiteX3" fmla="*/ 2869613 w 12192000"/>
              <a:gd name="connsiteY3" fmla="*/ 1340293 h 6858000"/>
              <a:gd name="connsiteX4" fmla="*/ 5909592 w 12192000"/>
              <a:gd name="connsiteY4" fmla="*/ 4380272 h 6858000"/>
              <a:gd name="connsiteX5" fmla="*/ 8949571 w 12192000"/>
              <a:gd name="connsiteY5" fmla="*/ 1340293 h 6858000"/>
              <a:gd name="connsiteX6" fmla="*/ 8710674 w 12192000"/>
              <a:gd name="connsiteY6" fmla="*/ 156996 h 6858000"/>
              <a:gd name="connsiteX7" fmla="*/ 863504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184139" y="0"/>
                </a:lnTo>
                <a:lnTo>
                  <a:pt x="3108510" y="156996"/>
                </a:lnTo>
                <a:cubicBezTo>
                  <a:pt x="2954678" y="520694"/>
                  <a:pt x="2869613" y="920560"/>
                  <a:pt x="2869613" y="1340293"/>
                </a:cubicBezTo>
                <a:cubicBezTo>
                  <a:pt x="2869613" y="3019227"/>
                  <a:pt x="4230658" y="4380272"/>
                  <a:pt x="5909592" y="4380272"/>
                </a:cubicBezTo>
                <a:cubicBezTo>
                  <a:pt x="7588526" y="4380272"/>
                  <a:pt x="8949571" y="3019227"/>
                  <a:pt x="8949571" y="1340293"/>
                </a:cubicBezTo>
                <a:cubicBezTo>
                  <a:pt x="8949571" y="920560"/>
                  <a:pt x="8864506" y="520694"/>
                  <a:pt x="8710674" y="156996"/>
                </a:cubicBezTo>
                <a:lnTo>
                  <a:pt x="863504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7" r="26595" b="36129"/>
          <a:stretch>
            <a:fillRect/>
          </a:stretch>
        </p:blipFill>
        <p:spPr>
          <a:xfrm>
            <a:off x="2869613" y="0"/>
            <a:ext cx="6079958" cy="4380272"/>
          </a:xfrm>
          <a:custGeom>
            <a:avLst/>
            <a:gdLst>
              <a:gd name="connsiteX0" fmla="*/ 314526 w 6079958"/>
              <a:gd name="connsiteY0" fmla="*/ 0 h 4380272"/>
              <a:gd name="connsiteX1" fmla="*/ 5765432 w 6079958"/>
              <a:gd name="connsiteY1" fmla="*/ 0 h 4380272"/>
              <a:gd name="connsiteX2" fmla="*/ 5841061 w 6079958"/>
              <a:gd name="connsiteY2" fmla="*/ 156996 h 4380272"/>
              <a:gd name="connsiteX3" fmla="*/ 6079958 w 6079958"/>
              <a:gd name="connsiteY3" fmla="*/ 1340293 h 4380272"/>
              <a:gd name="connsiteX4" fmla="*/ 3039979 w 6079958"/>
              <a:gd name="connsiteY4" fmla="*/ 4380272 h 4380272"/>
              <a:gd name="connsiteX5" fmla="*/ 0 w 6079958"/>
              <a:gd name="connsiteY5" fmla="*/ 1340293 h 4380272"/>
              <a:gd name="connsiteX6" fmla="*/ 238897 w 6079958"/>
              <a:gd name="connsiteY6" fmla="*/ 156996 h 4380272"/>
              <a:gd name="connsiteX7" fmla="*/ 314526 w 6079958"/>
              <a:gd name="connsiteY7" fmla="*/ 0 h 4380272"/>
              <a:gd name="connsiteX8" fmla="*/ 3039979 w 6079958"/>
              <a:gd name="connsiteY8" fmla="*/ 68015 h 4380272"/>
              <a:gd name="connsiteX9" fmla="*/ 1767701 w 6079958"/>
              <a:gd name="connsiteY9" fmla="*/ 1340293 h 4380272"/>
              <a:gd name="connsiteX10" fmla="*/ 3039979 w 6079958"/>
              <a:gd name="connsiteY10" fmla="*/ 2612571 h 4380272"/>
              <a:gd name="connsiteX11" fmla="*/ 4312257 w 6079958"/>
              <a:gd name="connsiteY11" fmla="*/ 1340293 h 4380272"/>
              <a:gd name="connsiteX12" fmla="*/ 3039979 w 6079958"/>
              <a:gd name="connsiteY12" fmla="*/ 68015 h 438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9958" h="4380272">
                <a:moveTo>
                  <a:pt x="314526" y="0"/>
                </a:moveTo>
                <a:lnTo>
                  <a:pt x="5765432" y="0"/>
                </a:lnTo>
                <a:lnTo>
                  <a:pt x="5841061" y="156996"/>
                </a:lnTo>
                <a:cubicBezTo>
                  <a:pt x="5994893" y="520694"/>
                  <a:pt x="6079958" y="920560"/>
                  <a:pt x="6079958" y="1340293"/>
                </a:cubicBezTo>
                <a:cubicBezTo>
                  <a:pt x="6079958" y="3019227"/>
                  <a:pt x="4718913" y="4380272"/>
                  <a:pt x="3039979" y="4380272"/>
                </a:cubicBezTo>
                <a:cubicBezTo>
                  <a:pt x="1361045" y="4380272"/>
                  <a:pt x="0" y="3019227"/>
                  <a:pt x="0" y="1340293"/>
                </a:cubicBezTo>
                <a:cubicBezTo>
                  <a:pt x="0" y="920560"/>
                  <a:pt x="85065" y="520694"/>
                  <a:pt x="238897" y="156996"/>
                </a:cubicBezTo>
                <a:lnTo>
                  <a:pt x="314526" y="0"/>
                </a:lnTo>
                <a:close/>
                <a:moveTo>
                  <a:pt x="3039979" y="68015"/>
                </a:moveTo>
                <a:cubicBezTo>
                  <a:pt x="2337319" y="68015"/>
                  <a:pt x="1767701" y="637633"/>
                  <a:pt x="1767701" y="1340293"/>
                </a:cubicBezTo>
                <a:cubicBezTo>
                  <a:pt x="1767701" y="2042953"/>
                  <a:pt x="2337319" y="2612571"/>
                  <a:pt x="3039979" y="2612571"/>
                </a:cubicBezTo>
                <a:cubicBezTo>
                  <a:pt x="3742639" y="2612571"/>
                  <a:pt x="4312257" y="2042953"/>
                  <a:pt x="4312257" y="1340293"/>
                </a:cubicBezTo>
                <a:cubicBezTo>
                  <a:pt x="4312257" y="637633"/>
                  <a:pt x="3742639" y="68015"/>
                  <a:pt x="3039979" y="6801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36" t="992" r="41094" b="61905"/>
          <a:stretch>
            <a:fillRect/>
          </a:stretch>
        </p:blipFill>
        <p:spPr>
          <a:xfrm>
            <a:off x="4637314" y="68015"/>
            <a:ext cx="2544556" cy="2544556"/>
          </a:xfrm>
          <a:custGeom>
            <a:avLst/>
            <a:gdLst>
              <a:gd name="connsiteX0" fmla="*/ 1272278 w 2544556"/>
              <a:gd name="connsiteY0" fmla="*/ 0 h 2544556"/>
              <a:gd name="connsiteX1" fmla="*/ 2544556 w 2544556"/>
              <a:gd name="connsiteY1" fmla="*/ 1272278 h 2544556"/>
              <a:gd name="connsiteX2" fmla="*/ 1272278 w 2544556"/>
              <a:gd name="connsiteY2" fmla="*/ 2544556 h 2544556"/>
              <a:gd name="connsiteX3" fmla="*/ 0 w 2544556"/>
              <a:gd name="connsiteY3" fmla="*/ 1272278 h 2544556"/>
              <a:gd name="connsiteX4" fmla="*/ 1272278 w 2544556"/>
              <a:gd name="connsiteY4" fmla="*/ 0 h 2544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4556" h="2544556">
                <a:moveTo>
                  <a:pt x="1272278" y="0"/>
                </a:moveTo>
                <a:cubicBezTo>
                  <a:pt x="1974938" y="0"/>
                  <a:pt x="2544556" y="569618"/>
                  <a:pt x="2544556" y="1272278"/>
                </a:cubicBezTo>
                <a:cubicBezTo>
                  <a:pt x="2544556" y="1974938"/>
                  <a:pt x="1974938" y="2544556"/>
                  <a:pt x="1272278" y="2544556"/>
                </a:cubicBezTo>
                <a:cubicBezTo>
                  <a:pt x="569618" y="2544556"/>
                  <a:pt x="0" y="1974938"/>
                  <a:pt x="0" y="1272278"/>
                </a:cubicBezTo>
                <a:cubicBezTo>
                  <a:pt x="0" y="569618"/>
                  <a:pt x="569618" y="0"/>
                  <a:pt x="127227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779662" y="5031169"/>
            <a:ext cx="2259860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Sunomata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8692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Gaijin Pot</a:t>
            </a:r>
          </a:p>
        </p:txBody>
      </p:sp>
    </p:spTree>
    <p:extLst>
      <p:ext uri="{BB962C8B-B14F-4D97-AF65-F5344CB8AC3E}">
        <p14:creationId xmlns:p14="http://schemas.microsoft.com/office/powerpoint/2010/main" val="28576993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2.96296E-6 L -0.34662 0.1516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31" y="756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177427 w 12192000"/>
              <a:gd name="connsiteY1" fmla="*/ 0 h 6858000"/>
              <a:gd name="connsiteX2" fmla="*/ 2055505 w 12192000"/>
              <a:gd name="connsiteY2" fmla="*/ 200691 h 6858000"/>
              <a:gd name="connsiteX3" fmla="*/ 1670671 w 12192000"/>
              <a:gd name="connsiteY3" fmla="*/ 1720515 h 6858000"/>
              <a:gd name="connsiteX4" fmla="*/ 4859162 w 12192000"/>
              <a:gd name="connsiteY4" fmla="*/ 4909006 h 6858000"/>
              <a:gd name="connsiteX5" fmla="*/ 8047653 w 12192000"/>
              <a:gd name="connsiteY5" fmla="*/ 1720515 h 6858000"/>
              <a:gd name="connsiteX6" fmla="*/ 7662819 w 12192000"/>
              <a:gd name="connsiteY6" fmla="*/ 200691 h 6858000"/>
              <a:gd name="connsiteX7" fmla="*/ 754089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177427" y="0"/>
                </a:lnTo>
                <a:lnTo>
                  <a:pt x="2055505" y="200691"/>
                </a:lnTo>
                <a:cubicBezTo>
                  <a:pt x="1810079" y="652479"/>
                  <a:pt x="1670671" y="1170217"/>
                  <a:pt x="1670671" y="1720515"/>
                </a:cubicBezTo>
                <a:cubicBezTo>
                  <a:pt x="1670671" y="3481470"/>
                  <a:pt x="3098207" y="4909006"/>
                  <a:pt x="4859162" y="4909006"/>
                </a:cubicBezTo>
                <a:cubicBezTo>
                  <a:pt x="6620117" y="4909006"/>
                  <a:pt x="8047653" y="3481470"/>
                  <a:pt x="8047653" y="1720515"/>
                </a:cubicBezTo>
                <a:cubicBezTo>
                  <a:pt x="8047653" y="1170217"/>
                  <a:pt x="7908245" y="652479"/>
                  <a:pt x="7662819" y="200691"/>
                </a:cubicBezTo>
                <a:lnTo>
                  <a:pt x="754089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3" r="33992" b="28419"/>
          <a:stretch>
            <a:fillRect/>
          </a:stretch>
        </p:blipFill>
        <p:spPr>
          <a:xfrm>
            <a:off x="1670671" y="0"/>
            <a:ext cx="6376982" cy="4909006"/>
          </a:xfrm>
          <a:custGeom>
            <a:avLst/>
            <a:gdLst>
              <a:gd name="connsiteX0" fmla="*/ 506756 w 6376982"/>
              <a:gd name="connsiteY0" fmla="*/ 0 h 4909006"/>
              <a:gd name="connsiteX1" fmla="*/ 5870226 w 6376982"/>
              <a:gd name="connsiteY1" fmla="*/ 0 h 4909006"/>
              <a:gd name="connsiteX2" fmla="*/ 5992148 w 6376982"/>
              <a:gd name="connsiteY2" fmla="*/ 200691 h 4909006"/>
              <a:gd name="connsiteX3" fmla="*/ 6376982 w 6376982"/>
              <a:gd name="connsiteY3" fmla="*/ 1720515 h 4909006"/>
              <a:gd name="connsiteX4" fmla="*/ 3188491 w 6376982"/>
              <a:gd name="connsiteY4" fmla="*/ 4909006 h 4909006"/>
              <a:gd name="connsiteX5" fmla="*/ 0 w 6376982"/>
              <a:gd name="connsiteY5" fmla="*/ 1720515 h 4909006"/>
              <a:gd name="connsiteX6" fmla="*/ 384834 w 6376982"/>
              <a:gd name="connsiteY6" fmla="*/ 200691 h 4909006"/>
              <a:gd name="connsiteX7" fmla="*/ 506756 w 6376982"/>
              <a:gd name="connsiteY7" fmla="*/ 0 h 4909006"/>
              <a:gd name="connsiteX8" fmla="*/ 3188492 w 6376982"/>
              <a:gd name="connsiteY8" fmla="*/ 490962 h 4909006"/>
              <a:gd name="connsiteX9" fmla="*/ 1958938 w 6376982"/>
              <a:gd name="connsiteY9" fmla="*/ 1720516 h 4909006"/>
              <a:gd name="connsiteX10" fmla="*/ 3188492 w 6376982"/>
              <a:gd name="connsiteY10" fmla="*/ 2950070 h 4909006"/>
              <a:gd name="connsiteX11" fmla="*/ 4418046 w 6376982"/>
              <a:gd name="connsiteY11" fmla="*/ 1720516 h 4909006"/>
              <a:gd name="connsiteX12" fmla="*/ 3188492 w 6376982"/>
              <a:gd name="connsiteY12" fmla="*/ 490962 h 4909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76982" h="4909006">
                <a:moveTo>
                  <a:pt x="506756" y="0"/>
                </a:moveTo>
                <a:lnTo>
                  <a:pt x="5870226" y="0"/>
                </a:lnTo>
                <a:lnTo>
                  <a:pt x="5992148" y="200691"/>
                </a:lnTo>
                <a:cubicBezTo>
                  <a:pt x="6237574" y="652479"/>
                  <a:pt x="6376982" y="1170217"/>
                  <a:pt x="6376982" y="1720515"/>
                </a:cubicBezTo>
                <a:cubicBezTo>
                  <a:pt x="6376982" y="3481470"/>
                  <a:pt x="4949446" y="4909006"/>
                  <a:pt x="3188491" y="4909006"/>
                </a:cubicBezTo>
                <a:cubicBezTo>
                  <a:pt x="1427536" y="4909006"/>
                  <a:pt x="0" y="3481470"/>
                  <a:pt x="0" y="1720515"/>
                </a:cubicBezTo>
                <a:cubicBezTo>
                  <a:pt x="0" y="1170217"/>
                  <a:pt x="139408" y="652479"/>
                  <a:pt x="384834" y="200691"/>
                </a:cubicBezTo>
                <a:lnTo>
                  <a:pt x="506756" y="0"/>
                </a:lnTo>
                <a:close/>
                <a:moveTo>
                  <a:pt x="3188492" y="490962"/>
                </a:moveTo>
                <a:cubicBezTo>
                  <a:pt x="2509428" y="490962"/>
                  <a:pt x="1958938" y="1041452"/>
                  <a:pt x="1958938" y="1720516"/>
                </a:cubicBezTo>
                <a:cubicBezTo>
                  <a:pt x="1958938" y="2399580"/>
                  <a:pt x="2509428" y="2950070"/>
                  <a:pt x="3188492" y="2950070"/>
                </a:cubicBezTo>
                <a:cubicBezTo>
                  <a:pt x="3867556" y="2950070"/>
                  <a:pt x="4418046" y="2399580"/>
                  <a:pt x="4418046" y="1720516"/>
                </a:cubicBezTo>
                <a:cubicBezTo>
                  <a:pt x="4418046" y="1041452"/>
                  <a:pt x="3867556" y="490962"/>
                  <a:pt x="3188492" y="49096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0" t="7159" r="50060" b="56984"/>
          <a:stretch>
            <a:fillRect/>
          </a:stretch>
        </p:blipFill>
        <p:spPr>
          <a:xfrm>
            <a:off x="3629609" y="490962"/>
            <a:ext cx="2459108" cy="2459108"/>
          </a:xfrm>
          <a:custGeom>
            <a:avLst/>
            <a:gdLst>
              <a:gd name="connsiteX0" fmla="*/ 1229554 w 2459108"/>
              <a:gd name="connsiteY0" fmla="*/ 0 h 2459108"/>
              <a:gd name="connsiteX1" fmla="*/ 2459108 w 2459108"/>
              <a:gd name="connsiteY1" fmla="*/ 1229554 h 2459108"/>
              <a:gd name="connsiteX2" fmla="*/ 1229554 w 2459108"/>
              <a:gd name="connsiteY2" fmla="*/ 2459108 h 2459108"/>
              <a:gd name="connsiteX3" fmla="*/ 0 w 2459108"/>
              <a:gd name="connsiteY3" fmla="*/ 1229554 h 2459108"/>
              <a:gd name="connsiteX4" fmla="*/ 1229554 w 2459108"/>
              <a:gd name="connsiteY4" fmla="*/ 0 h 245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9108" h="2459108">
                <a:moveTo>
                  <a:pt x="1229554" y="0"/>
                </a:moveTo>
                <a:cubicBezTo>
                  <a:pt x="1908618" y="0"/>
                  <a:pt x="2459108" y="550490"/>
                  <a:pt x="2459108" y="1229554"/>
                </a:cubicBezTo>
                <a:cubicBezTo>
                  <a:pt x="2459108" y="1908618"/>
                  <a:pt x="1908618" y="2459108"/>
                  <a:pt x="1229554" y="2459108"/>
                </a:cubicBezTo>
                <a:cubicBezTo>
                  <a:pt x="550490" y="2459108"/>
                  <a:pt x="0" y="1908618"/>
                  <a:pt x="0" y="1229554"/>
                </a:cubicBezTo>
                <a:cubicBezTo>
                  <a:pt x="0" y="550490"/>
                  <a:pt x="550490" y="0"/>
                  <a:pt x="122955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058361" y="5491350"/>
            <a:ext cx="160160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Ozu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56391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Skyscraper City</a:t>
            </a:r>
          </a:p>
        </p:txBody>
      </p:sp>
    </p:spTree>
    <p:extLst>
      <p:ext uri="{BB962C8B-B14F-4D97-AF65-F5344CB8AC3E}">
        <p14:creationId xmlns:p14="http://schemas.microsoft.com/office/powerpoint/2010/main" val="333362102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-0.2892 0.0861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66" y="430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63986 w 12192000"/>
              <a:gd name="connsiteY1" fmla="*/ 0 h 6858000"/>
              <a:gd name="connsiteX2" fmla="*/ 4401012 w 12192000"/>
              <a:gd name="connsiteY2" fmla="*/ 130725 h 6858000"/>
              <a:gd name="connsiteX3" fmla="*/ 4142832 w 12192000"/>
              <a:gd name="connsiteY3" fmla="*/ 1409535 h 6858000"/>
              <a:gd name="connsiteX4" fmla="*/ 7428190 w 12192000"/>
              <a:gd name="connsiteY4" fmla="*/ 4694893 h 6858000"/>
              <a:gd name="connsiteX5" fmla="*/ 10713548 w 12192000"/>
              <a:gd name="connsiteY5" fmla="*/ 1409535 h 6858000"/>
              <a:gd name="connsiteX6" fmla="*/ 10455368 w 12192000"/>
              <a:gd name="connsiteY6" fmla="*/ 130725 h 6858000"/>
              <a:gd name="connsiteX7" fmla="*/ 1039239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63986" y="0"/>
                </a:lnTo>
                <a:lnTo>
                  <a:pt x="4401012" y="130725"/>
                </a:lnTo>
                <a:cubicBezTo>
                  <a:pt x="4234764" y="523780"/>
                  <a:pt x="4142832" y="955922"/>
                  <a:pt x="4142832" y="1409535"/>
                </a:cubicBezTo>
                <a:cubicBezTo>
                  <a:pt x="4142832" y="3223988"/>
                  <a:pt x="5613737" y="4694893"/>
                  <a:pt x="7428190" y="4694893"/>
                </a:cubicBezTo>
                <a:cubicBezTo>
                  <a:pt x="9242643" y="4694893"/>
                  <a:pt x="10713548" y="3223988"/>
                  <a:pt x="10713548" y="1409535"/>
                </a:cubicBezTo>
                <a:cubicBezTo>
                  <a:pt x="10713548" y="955922"/>
                  <a:pt x="10621616" y="523780"/>
                  <a:pt x="10455368" y="130725"/>
                </a:cubicBezTo>
                <a:lnTo>
                  <a:pt x="1039239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80" r="12126" b="31541"/>
          <a:stretch>
            <a:fillRect/>
          </a:stretch>
        </p:blipFill>
        <p:spPr>
          <a:xfrm>
            <a:off x="4142832" y="1"/>
            <a:ext cx="6570716" cy="4694893"/>
          </a:xfrm>
          <a:custGeom>
            <a:avLst/>
            <a:gdLst>
              <a:gd name="connsiteX0" fmla="*/ 321154 w 6570716"/>
              <a:gd name="connsiteY0" fmla="*/ 0 h 4694893"/>
              <a:gd name="connsiteX1" fmla="*/ 6249563 w 6570716"/>
              <a:gd name="connsiteY1" fmla="*/ 0 h 4694893"/>
              <a:gd name="connsiteX2" fmla="*/ 6312536 w 6570716"/>
              <a:gd name="connsiteY2" fmla="*/ 130725 h 4694893"/>
              <a:gd name="connsiteX3" fmla="*/ 6570716 w 6570716"/>
              <a:gd name="connsiteY3" fmla="*/ 1409535 h 4694893"/>
              <a:gd name="connsiteX4" fmla="*/ 3285358 w 6570716"/>
              <a:gd name="connsiteY4" fmla="*/ 4694893 h 4694893"/>
              <a:gd name="connsiteX5" fmla="*/ 0 w 6570716"/>
              <a:gd name="connsiteY5" fmla="*/ 1409535 h 4694893"/>
              <a:gd name="connsiteX6" fmla="*/ 258180 w 6570716"/>
              <a:gd name="connsiteY6" fmla="*/ 130725 h 4694893"/>
              <a:gd name="connsiteX7" fmla="*/ 321154 w 6570716"/>
              <a:gd name="connsiteY7" fmla="*/ 0 h 4694893"/>
              <a:gd name="connsiteX8" fmla="*/ 3285359 w 6570716"/>
              <a:gd name="connsiteY8" fmla="*/ 77345 h 4694893"/>
              <a:gd name="connsiteX9" fmla="*/ 1953168 w 6570716"/>
              <a:gd name="connsiteY9" fmla="*/ 1409536 h 4694893"/>
              <a:gd name="connsiteX10" fmla="*/ 3285359 w 6570716"/>
              <a:gd name="connsiteY10" fmla="*/ 2741727 h 4694893"/>
              <a:gd name="connsiteX11" fmla="*/ 4617550 w 6570716"/>
              <a:gd name="connsiteY11" fmla="*/ 1409536 h 4694893"/>
              <a:gd name="connsiteX12" fmla="*/ 3285359 w 6570716"/>
              <a:gd name="connsiteY12" fmla="*/ 77345 h 4694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70716" h="4694893">
                <a:moveTo>
                  <a:pt x="321154" y="0"/>
                </a:moveTo>
                <a:lnTo>
                  <a:pt x="6249563" y="0"/>
                </a:lnTo>
                <a:lnTo>
                  <a:pt x="6312536" y="130725"/>
                </a:lnTo>
                <a:cubicBezTo>
                  <a:pt x="6478784" y="523780"/>
                  <a:pt x="6570716" y="955922"/>
                  <a:pt x="6570716" y="1409535"/>
                </a:cubicBezTo>
                <a:cubicBezTo>
                  <a:pt x="6570716" y="3223988"/>
                  <a:pt x="5099811" y="4694893"/>
                  <a:pt x="3285358" y="4694893"/>
                </a:cubicBezTo>
                <a:cubicBezTo>
                  <a:pt x="1470905" y="4694893"/>
                  <a:pt x="0" y="3223988"/>
                  <a:pt x="0" y="1409535"/>
                </a:cubicBezTo>
                <a:cubicBezTo>
                  <a:pt x="0" y="955922"/>
                  <a:pt x="91932" y="523780"/>
                  <a:pt x="258180" y="130725"/>
                </a:cubicBezTo>
                <a:lnTo>
                  <a:pt x="321154" y="0"/>
                </a:lnTo>
                <a:close/>
                <a:moveTo>
                  <a:pt x="3285359" y="77345"/>
                </a:moveTo>
                <a:cubicBezTo>
                  <a:pt x="2549610" y="77345"/>
                  <a:pt x="1953168" y="673787"/>
                  <a:pt x="1953168" y="1409536"/>
                </a:cubicBezTo>
                <a:cubicBezTo>
                  <a:pt x="1953168" y="2145285"/>
                  <a:pt x="2549610" y="2741727"/>
                  <a:pt x="3285359" y="2741727"/>
                </a:cubicBezTo>
                <a:cubicBezTo>
                  <a:pt x="4021108" y="2741727"/>
                  <a:pt x="4617550" y="2145285"/>
                  <a:pt x="4617550" y="1409536"/>
                </a:cubicBezTo>
                <a:cubicBezTo>
                  <a:pt x="4617550" y="673787"/>
                  <a:pt x="4021108" y="77345"/>
                  <a:pt x="3285359" y="7734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128" r="28146" b="60021"/>
          <a:stretch>
            <a:fillRect/>
          </a:stretch>
        </p:blipFill>
        <p:spPr>
          <a:xfrm>
            <a:off x="6096000" y="77345"/>
            <a:ext cx="2664382" cy="2664382"/>
          </a:xfrm>
          <a:custGeom>
            <a:avLst/>
            <a:gdLst>
              <a:gd name="connsiteX0" fmla="*/ 1332191 w 2664382"/>
              <a:gd name="connsiteY0" fmla="*/ 0 h 2664382"/>
              <a:gd name="connsiteX1" fmla="*/ 2664382 w 2664382"/>
              <a:gd name="connsiteY1" fmla="*/ 1332191 h 2664382"/>
              <a:gd name="connsiteX2" fmla="*/ 1332191 w 2664382"/>
              <a:gd name="connsiteY2" fmla="*/ 2664382 h 2664382"/>
              <a:gd name="connsiteX3" fmla="*/ 0 w 2664382"/>
              <a:gd name="connsiteY3" fmla="*/ 1332191 h 2664382"/>
              <a:gd name="connsiteX4" fmla="*/ 1332191 w 2664382"/>
              <a:gd name="connsiteY4" fmla="*/ 0 h 266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64382" h="2664382">
                <a:moveTo>
                  <a:pt x="1332191" y="0"/>
                </a:moveTo>
                <a:cubicBezTo>
                  <a:pt x="2067940" y="0"/>
                  <a:pt x="2664382" y="596442"/>
                  <a:pt x="2664382" y="1332191"/>
                </a:cubicBezTo>
                <a:cubicBezTo>
                  <a:pt x="2664382" y="2067940"/>
                  <a:pt x="2067940" y="2664382"/>
                  <a:pt x="1332191" y="2664382"/>
                </a:cubicBezTo>
                <a:cubicBezTo>
                  <a:pt x="596442" y="2664382"/>
                  <a:pt x="0" y="2067940"/>
                  <a:pt x="0" y="1332191"/>
                </a:cubicBezTo>
                <a:cubicBezTo>
                  <a:pt x="0" y="596442"/>
                  <a:pt x="596442" y="0"/>
                  <a:pt x="133219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433425" y="5279849"/>
            <a:ext cx="198952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Nagoya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32826435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7 L -0.48059 0.11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36" y="58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5302546" y="508086"/>
            <a:ext cx="6423423" cy="873933"/>
          </a:xfrm>
          <a:prstGeom prst="rect">
            <a:avLst/>
          </a:prstGeom>
          <a:noFill/>
        </p:spPr>
        <p:txBody>
          <a:bodyPr wrap="none" lIns="380872" tIns="45708" rIns="380872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defTabSz="914311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  <a:endParaRPr lang="sk-SK" sz="5079" b="1" spc="51">
              <a:ln w="3175">
                <a:solidFill>
                  <a:srgbClr val="1F497D">
                    <a:lumMod val="50000"/>
                  </a:srgbClr>
                </a:solidFill>
              </a:ln>
              <a:solidFill>
                <a:srgbClr val="1F497D">
                  <a:lumMod val="40000"/>
                  <a:lumOff val="6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 rot="20703152">
            <a:off x="9408484" y="5857320"/>
            <a:ext cx="2609571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tomi55jutt@mail.com</a:t>
            </a:r>
          </a:p>
        </p:txBody>
      </p:sp>
      <p:sp>
        <p:nvSpPr>
          <p:cNvPr id="14" name="Ovál 13"/>
          <p:cNvSpPr/>
          <p:nvPr/>
        </p:nvSpPr>
        <p:spPr>
          <a:xfrm>
            <a:off x="7704113" y="4427165"/>
            <a:ext cx="2624892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7" name="Ruka so zemeguľou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5" name="Save the Earth"/>
          <p:cNvSpPr txBox="1"/>
          <p:nvPr/>
        </p:nvSpPr>
        <p:spPr>
          <a:xfrm>
            <a:off x="2266612" y="1997702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 smtClean="0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2116" b="1">
              <a:ln w="6350">
                <a:solidFill>
                  <a:srgbClr val="4F81BD">
                    <a:lumMod val="75000"/>
                  </a:srgbClr>
                </a:solidFill>
                <a:prstDash val="solid"/>
              </a:ln>
              <a:solidFill>
                <a:srgbClr val="EEECE1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150408" y="6201694"/>
            <a:ext cx="9336210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11"/>
            <a:r>
              <a:rPr lang="fr-FR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Non pour un usage commercial! / Photos á partir d'Internet / Musique </a:t>
            </a:r>
            <a:r>
              <a:rPr lang="fr-FR" sz="1905" smtClean="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:</a:t>
            </a:r>
            <a:r>
              <a:rPr lang="sk-SK" sz="1905" smtClean="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 </a:t>
            </a:r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Cherry Blossoms</a:t>
            </a:r>
          </a:p>
        </p:txBody>
      </p:sp>
      <p:sp>
        <p:nvSpPr>
          <p:cNvPr id="11" name="Next" hidden="1"/>
          <p:cNvSpPr/>
          <p:nvPr/>
        </p:nvSpPr>
        <p:spPr>
          <a:xfrm>
            <a:off x="7972762" y="4591099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 smtClean="0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CONT.</a:t>
            </a:r>
            <a:endParaRPr lang="sk-SK" sz="2963" b="1" spc="51">
              <a:ln w="0">
                <a:solidFill>
                  <a:srgbClr val="1F497D">
                    <a:lumMod val="50000"/>
                  </a:srgbClr>
                </a:solidFill>
              </a:ln>
              <a:solidFill>
                <a:srgbClr val="1F497D">
                  <a:lumMod val="40000"/>
                  <a:lumOff val="6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6" name="Pokračovanie" hidden="1">
            <a:hlinkClick r:id="" action="ppaction://hlinkshowjump?jump=nextslide" highlightClick="1"/>
          </p:cNvPr>
          <p:cNvSpPr/>
          <p:nvPr/>
        </p:nvSpPr>
        <p:spPr>
          <a:xfrm>
            <a:off x="7587000" y="42591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The End"/>
          <p:cNvSpPr/>
          <p:nvPr/>
        </p:nvSpPr>
        <p:spPr>
          <a:xfrm>
            <a:off x="7972053" y="4568448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 smtClean="0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2963" b="1" spc="51">
              <a:ln w="0">
                <a:solidFill>
                  <a:srgbClr val="1F497D">
                    <a:lumMod val="50000"/>
                  </a:srgbClr>
                </a:solidFill>
              </a:ln>
              <a:solidFill>
                <a:srgbClr val="1F497D">
                  <a:lumMod val="40000"/>
                  <a:lumOff val="6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7586289" y="42865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354" y="5116625"/>
            <a:ext cx="419183" cy="3405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31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7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6" presetClass="emph" presetSubtype="0" repeatCount="50000" accel="25000" decel="25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8450"/>
                            </p:stCondLst>
                            <p:childTnLst>
                              <p:par>
                                <p:cTn id="47" presetID="6" presetClass="emph" presetSubtype="0" repeatCount="50000" accel="25000" decel="25000" autoRev="1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4" grpId="0" animBg="1"/>
      <p:bldP spid="2" grpId="0"/>
      <p:bldP spid="11" grpId="0" build="allAtOnce"/>
      <p:bldP spid="11" grpId="1" build="allAtOnce"/>
      <p:bldP spid="16" grpId="0"/>
      <p:bldP spid="13" grpId="0" build="allAtOnce"/>
      <p:bldP spid="7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</Words>
  <Application>Microsoft Office PowerPoint</Application>
  <PresentationFormat>Vlastná</PresentationFormat>
  <Paragraphs>77</Paragraphs>
  <Slides>23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23</vt:i4>
      </vt:variant>
    </vt:vector>
  </HeadingPairs>
  <TitlesOfParts>
    <vt:vector size="31" baseType="lpstr">
      <vt:lpstr>Arial</vt:lpstr>
      <vt:lpstr>Source Sans Pro Semibold</vt:lpstr>
      <vt:lpstr>Calibri Light</vt:lpstr>
      <vt:lpstr>Nadianne</vt:lpstr>
      <vt:lpstr>Castanet</vt:lpstr>
      <vt:lpstr>Calibri</vt:lpstr>
      <vt:lpstr>Motív balíka Office</vt:lpstr>
      <vt:lpstr>1_Motív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2017-02-28T14:40:26Z</dcterms:created>
  <dcterms:modified xsi:type="dcterms:W3CDTF">2017-03-08T19:26:01Z</dcterms:modified>
</cp:coreProperties>
</file>