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4" r:id="rId3"/>
    <p:sldId id="256" r:id="rId4"/>
    <p:sldId id="282" r:id="rId5"/>
    <p:sldId id="257" r:id="rId6"/>
    <p:sldId id="274" r:id="rId7"/>
    <p:sldId id="269" r:id="rId8"/>
    <p:sldId id="285" r:id="rId9"/>
    <p:sldId id="290" r:id="rId10"/>
    <p:sldId id="270" r:id="rId11"/>
    <p:sldId id="272" r:id="rId12"/>
    <p:sldId id="258" r:id="rId13"/>
    <p:sldId id="273" r:id="rId14"/>
    <p:sldId id="259" r:id="rId15"/>
    <p:sldId id="275" r:id="rId16"/>
    <p:sldId id="260" r:id="rId17"/>
    <p:sldId id="291" r:id="rId18"/>
    <p:sldId id="261" r:id="rId19"/>
    <p:sldId id="278" r:id="rId20"/>
    <p:sldId id="262" r:id="rId21"/>
    <p:sldId id="263" r:id="rId22"/>
    <p:sldId id="264" r:id="rId23"/>
    <p:sldId id="292" r:id="rId24"/>
    <p:sldId id="268" r:id="rId25"/>
    <p:sldId id="293" r:id="rId26"/>
    <p:sldId id="294" r:id="rId27"/>
    <p:sldId id="295" r:id="rId28"/>
    <p:sldId id="289" r:id="rId29"/>
  </p:sldIdLst>
  <p:sldSz cx="9144000" cy="6858000" type="screen4x3"/>
  <p:notesSz cx="6858000" cy="9144000"/>
  <p:defaultTextStyle>
    <a:defPPr>
      <a:defRPr lang="fr-CA"/>
    </a:defPPr>
    <a:lvl1pPr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1pPr>
    <a:lvl2pPr marL="4572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2pPr>
    <a:lvl3pPr marL="9144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3pPr>
    <a:lvl4pPr marL="13716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4pPr>
    <a:lvl5pPr marL="1828800" algn="l" rtl="0" fontAlgn="base">
      <a:spcBef>
        <a:spcPct val="0"/>
      </a:spcBef>
      <a:spcAft>
        <a:spcPct val="0"/>
      </a:spcAft>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5pPr>
    <a:lvl6pPr marL="2286000" algn="l" defTabSz="914400" rtl="0" eaLnBrk="1" latinLnBrk="0" hangingPunct="1">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6pPr>
    <a:lvl7pPr marL="2743200" algn="l" defTabSz="914400" rtl="0" eaLnBrk="1" latinLnBrk="0" hangingPunct="1">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7pPr>
    <a:lvl8pPr marL="3200400" algn="l" defTabSz="914400" rtl="0" eaLnBrk="1" latinLnBrk="0" hangingPunct="1">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8pPr>
    <a:lvl9pPr marL="3657600" algn="l" defTabSz="914400" rtl="0" eaLnBrk="1" latinLnBrk="0" hangingPunct="1">
      <a:defRPr sz="2400" b="1" kern="1200">
        <a:solidFill>
          <a:schemeClr val="tx1"/>
        </a:solidFill>
        <a:effectLst>
          <a:outerShdw blurRad="38100" dist="38100" dir="2700000" algn="tl">
            <a:srgbClr val="000000">
              <a:alpha val="43137"/>
            </a:srgbClr>
          </a:outerShdw>
        </a:effectLst>
        <a:latin typeface="Technical"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E894B"/>
    <a:srgbClr val="F2C9DB"/>
    <a:srgbClr val="7E7E56"/>
    <a:srgbClr val="BEDCC4"/>
    <a:srgbClr val="FF3300"/>
    <a:srgbClr val="990099"/>
    <a:srgbClr val="0066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5"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57F0EFC6-450A-4230-BCEC-953306ED51E8}" type="slidenum">
              <a:rPr lang="fr-CA"/>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6B43DBE4-8216-4022-A81F-3A9C9F76191B}" type="slidenum">
              <a:rPr lang="fr-CA"/>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72F3B1F9-3C54-4377-B405-401331812CC0}" type="slidenum">
              <a:rPr lang="fr-CA"/>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03A369C0-F0AD-480C-9ECB-258E3F31FA37}" type="slidenum">
              <a:rPr lang="fr-CA"/>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0EEF53B6-E0FF-4400-8DBF-CE5052E12D0B}" type="slidenum">
              <a:rPr lang="fr-CA"/>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B7B35523-941E-4574-8836-03AD6C903336}" type="slidenum">
              <a:rPr lang="fr-CA"/>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CA"/>
          </a:p>
        </p:txBody>
      </p:sp>
      <p:sp>
        <p:nvSpPr>
          <p:cNvPr id="8" name="Espace réservé du pied de page 7"/>
          <p:cNvSpPr>
            <a:spLocks noGrp="1"/>
          </p:cNvSpPr>
          <p:nvPr>
            <p:ph type="ftr" sz="quarter" idx="11"/>
          </p:nvPr>
        </p:nvSpPr>
        <p:spPr/>
        <p:txBody>
          <a:bodyPr/>
          <a:lstStyle>
            <a:lvl1pPr>
              <a:defRPr/>
            </a:lvl1pPr>
          </a:lstStyle>
          <a:p>
            <a:endParaRPr lang="fr-CA"/>
          </a:p>
        </p:txBody>
      </p:sp>
      <p:sp>
        <p:nvSpPr>
          <p:cNvPr id="9" name="Espace réservé du numéro de diapositive 8"/>
          <p:cNvSpPr>
            <a:spLocks noGrp="1"/>
          </p:cNvSpPr>
          <p:nvPr>
            <p:ph type="sldNum" sz="quarter" idx="12"/>
          </p:nvPr>
        </p:nvSpPr>
        <p:spPr/>
        <p:txBody>
          <a:bodyPr/>
          <a:lstStyle>
            <a:lvl1pPr>
              <a:defRPr/>
            </a:lvl1pPr>
          </a:lstStyle>
          <a:p>
            <a:fld id="{A1DFCE98-448B-4A5A-9DB6-6E4DDA717738}" type="slidenum">
              <a:rPr lang="fr-CA"/>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CA"/>
          </a:p>
        </p:txBody>
      </p:sp>
      <p:sp>
        <p:nvSpPr>
          <p:cNvPr id="4" name="Espace réservé du pied de page 3"/>
          <p:cNvSpPr>
            <a:spLocks noGrp="1"/>
          </p:cNvSpPr>
          <p:nvPr>
            <p:ph type="ftr" sz="quarter" idx="11"/>
          </p:nvPr>
        </p:nvSpPr>
        <p:spPr/>
        <p:txBody>
          <a:bodyPr/>
          <a:lstStyle>
            <a:lvl1pPr>
              <a:defRPr/>
            </a:lvl1pPr>
          </a:lstStyle>
          <a:p>
            <a:endParaRPr lang="fr-CA"/>
          </a:p>
        </p:txBody>
      </p:sp>
      <p:sp>
        <p:nvSpPr>
          <p:cNvPr id="5" name="Espace réservé du numéro de diapositive 4"/>
          <p:cNvSpPr>
            <a:spLocks noGrp="1"/>
          </p:cNvSpPr>
          <p:nvPr>
            <p:ph type="sldNum" sz="quarter" idx="12"/>
          </p:nvPr>
        </p:nvSpPr>
        <p:spPr/>
        <p:txBody>
          <a:bodyPr/>
          <a:lstStyle>
            <a:lvl1pPr>
              <a:defRPr/>
            </a:lvl1pPr>
          </a:lstStyle>
          <a:p>
            <a:fld id="{F1E87CE2-2D29-4D66-9596-C8551FCCFBA0}" type="slidenum">
              <a:rPr lang="fr-CA"/>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CA"/>
          </a:p>
        </p:txBody>
      </p:sp>
      <p:sp>
        <p:nvSpPr>
          <p:cNvPr id="3" name="Espace réservé du pied de page 2"/>
          <p:cNvSpPr>
            <a:spLocks noGrp="1"/>
          </p:cNvSpPr>
          <p:nvPr>
            <p:ph type="ftr" sz="quarter" idx="11"/>
          </p:nvPr>
        </p:nvSpPr>
        <p:spPr/>
        <p:txBody>
          <a:bodyPr/>
          <a:lstStyle>
            <a:lvl1pPr>
              <a:defRPr/>
            </a:lvl1pPr>
          </a:lstStyle>
          <a:p>
            <a:endParaRPr lang="fr-CA"/>
          </a:p>
        </p:txBody>
      </p:sp>
      <p:sp>
        <p:nvSpPr>
          <p:cNvPr id="4" name="Espace réservé du numéro de diapositive 3"/>
          <p:cNvSpPr>
            <a:spLocks noGrp="1"/>
          </p:cNvSpPr>
          <p:nvPr>
            <p:ph type="sldNum" sz="quarter" idx="12"/>
          </p:nvPr>
        </p:nvSpPr>
        <p:spPr/>
        <p:txBody>
          <a:bodyPr/>
          <a:lstStyle>
            <a:lvl1pPr>
              <a:defRPr/>
            </a:lvl1pPr>
          </a:lstStyle>
          <a:p>
            <a:fld id="{284E5E3D-E290-487F-9C41-D1D9B36DF9FA}" type="slidenum">
              <a:rPr lang="fr-CA"/>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B5D1D082-A0D7-4CAD-93F0-92A32D9C0DEC}" type="slidenum">
              <a:rPr lang="fr-CA"/>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CA"/>
          </a:p>
        </p:txBody>
      </p:sp>
      <p:sp>
        <p:nvSpPr>
          <p:cNvPr id="6" name="Espace réservé du pied de page 5"/>
          <p:cNvSpPr>
            <a:spLocks noGrp="1"/>
          </p:cNvSpPr>
          <p:nvPr>
            <p:ph type="ftr" sz="quarter" idx="11"/>
          </p:nvPr>
        </p:nvSpPr>
        <p:spPr/>
        <p:txBody>
          <a:bodyPr/>
          <a:lstStyle>
            <a:lvl1pPr>
              <a:defRPr/>
            </a:lvl1pPr>
          </a:lstStyle>
          <a:p>
            <a:endParaRPr lang="fr-CA"/>
          </a:p>
        </p:txBody>
      </p:sp>
      <p:sp>
        <p:nvSpPr>
          <p:cNvPr id="7" name="Espace réservé du numéro de diapositive 6"/>
          <p:cNvSpPr>
            <a:spLocks noGrp="1"/>
          </p:cNvSpPr>
          <p:nvPr>
            <p:ph type="sldNum" sz="quarter" idx="12"/>
          </p:nvPr>
        </p:nvSpPr>
        <p:spPr/>
        <p:txBody>
          <a:bodyPr/>
          <a:lstStyle>
            <a:lvl1pPr>
              <a:defRPr/>
            </a:lvl1pPr>
          </a:lstStyle>
          <a:p>
            <a:fld id="{56E88AC3-71D4-4945-AD6C-C56F78C8A9EE}" type="slidenum">
              <a:rPr lang="fr-CA"/>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endParaRPr lang="fr-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ffectLst/>
                <a:latin typeface="+mn-lt"/>
              </a:defRPr>
            </a:lvl1pPr>
          </a:lstStyle>
          <a:p>
            <a:endParaRPr lang="fr-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59B31883-F92B-43DE-B21D-E6995680DB8E}" type="slidenum">
              <a:rPr lang="fr-CA"/>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Slide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3795" name="Text Box 3"/>
          <p:cNvSpPr txBox="1">
            <a:spLocks noChangeArrowheads="1"/>
          </p:cNvSpPr>
          <p:nvPr/>
        </p:nvSpPr>
        <p:spPr bwMode="auto">
          <a:xfrm>
            <a:off x="1042988" y="836613"/>
            <a:ext cx="7239000" cy="5060950"/>
          </a:xfrm>
          <a:prstGeom prst="rect">
            <a:avLst/>
          </a:prstGeom>
          <a:noFill/>
          <a:ln w="9525">
            <a:noFill/>
            <a:miter lim="800000"/>
            <a:headEnd/>
            <a:tailEnd/>
          </a:ln>
          <a:effectLst/>
        </p:spPr>
        <p:txBody>
          <a:bodyPr>
            <a:spAutoFit/>
          </a:bodyPr>
          <a:lstStyle/>
          <a:p>
            <a:pPr algn="ctr"/>
            <a:r>
              <a:rPr lang="fr-CA" sz="4800" b="0">
                <a:solidFill>
                  <a:srgbClr val="FFA827"/>
                </a:solidFill>
                <a:effectLst/>
              </a:rPr>
              <a:t/>
            </a:r>
            <a:br>
              <a:rPr lang="fr-CA" sz="4800" b="0">
                <a:solidFill>
                  <a:srgbClr val="FFA827"/>
                </a:solidFill>
                <a:effectLst/>
              </a:rPr>
            </a:br>
            <a:r>
              <a:rPr lang="fr-CA" sz="4800" b="0">
                <a:solidFill>
                  <a:srgbClr val="FFA827"/>
                </a:solidFill>
                <a:effectLst/>
              </a:rPr>
              <a:t/>
            </a:r>
            <a:br>
              <a:rPr lang="fr-CA" sz="4800" b="0">
                <a:solidFill>
                  <a:srgbClr val="FFA827"/>
                </a:solidFill>
                <a:effectLst/>
              </a:rPr>
            </a:br>
            <a:r>
              <a:rPr lang="fr-CA" sz="4800" b="0">
                <a:solidFill>
                  <a:srgbClr val="FFA827"/>
                </a:solidFill>
                <a:effectLst/>
              </a:rPr>
              <a:t>Première histoire</a:t>
            </a:r>
          </a:p>
          <a:p>
            <a:pPr algn="ctr"/>
            <a:endParaRPr lang="fr-CA" sz="4800" b="0">
              <a:solidFill>
                <a:srgbClr val="FFA827"/>
              </a:solidFill>
              <a:effectLst/>
            </a:endParaRPr>
          </a:p>
          <a:p>
            <a:pPr algn="ctr"/>
            <a:r>
              <a:rPr lang="fr-CA" sz="4400" b="0">
                <a:solidFill>
                  <a:srgbClr val="FFA827"/>
                </a:solidFill>
                <a:effectLst/>
              </a:rPr>
              <a:t>LA FEMME DE MÉNAGE</a:t>
            </a:r>
            <a:endParaRPr lang="fr-CA" sz="4400" b="0">
              <a:solidFill>
                <a:srgbClr val="FFCC00"/>
              </a:solidFill>
              <a:effectLst/>
            </a:endParaRPr>
          </a:p>
          <a:p>
            <a:pPr algn="ctr">
              <a:spcBef>
                <a:spcPct val="50000"/>
              </a:spcBef>
            </a:pPr>
            <a:endParaRPr lang="fr-CA" sz="6000">
              <a:solidFill>
                <a:srgbClr val="FFA827"/>
              </a:solidFill>
              <a:effectLst/>
              <a:latin typeface="BrushScript BT" pitchFamily="66" charset="0"/>
            </a:endParaRPr>
          </a:p>
        </p:txBody>
      </p:sp>
    </p:spTree>
  </p:cSld>
  <p:clrMapOvr>
    <a:masterClrMapping/>
  </p:clrMapOvr>
  <p:transition>
    <p:sndAc>
      <p:stSnd loop="1">
        <p:snd r:embed="rId2" name="Zamphir - Pan Flute - The Wind Beneath My Wing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533400" y="533400"/>
            <a:ext cx="8077200" cy="5791200"/>
          </a:xfrm>
          <a:prstGeom prst="rect">
            <a:avLst/>
          </a:prstGeom>
          <a:solidFill>
            <a:schemeClr val="tx1"/>
          </a:solidFill>
          <a:ln w="28575">
            <a:solidFill>
              <a:srgbClr val="006B25"/>
            </a:solidFill>
            <a:miter lim="800000"/>
            <a:headEnd/>
            <a:tailEnd/>
          </a:ln>
          <a:effectLst/>
        </p:spPr>
        <p:txBody>
          <a:bodyPr wrap="none" anchor="ctr"/>
          <a:lstStyle/>
          <a:p>
            <a:endParaRPr lang="fr-FR"/>
          </a:p>
        </p:txBody>
      </p:sp>
      <p:pic>
        <p:nvPicPr>
          <p:cNvPr id="16388" name="Picture 4" descr="1044221"/>
          <p:cNvPicPr>
            <a:picLocks noChangeAspect="1" noChangeArrowheads="1"/>
          </p:cNvPicPr>
          <p:nvPr/>
        </p:nvPicPr>
        <p:blipFill>
          <a:blip r:embed="rId2" cstate="print"/>
          <a:srcRect/>
          <a:stretch>
            <a:fillRect/>
          </a:stretch>
        </p:blipFill>
        <p:spPr bwMode="auto">
          <a:xfrm>
            <a:off x="7239000" y="2286000"/>
            <a:ext cx="1703388" cy="2468563"/>
          </a:xfrm>
          <a:prstGeom prst="rect">
            <a:avLst/>
          </a:prstGeom>
          <a:noFill/>
        </p:spPr>
      </p:pic>
      <p:sp>
        <p:nvSpPr>
          <p:cNvPr id="16389" name="Text Box 5"/>
          <p:cNvSpPr txBox="1">
            <a:spLocks noChangeArrowheads="1"/>
          </p:cNvSpPr>
          <p:nvPr/>
        </p:nvSpPr>
        <p:spPr bwMode="auto">
          <a:xfrm>
            <a:off x="838200" y="838200"/>
            <a:ext cx="7467600" cy="2441575"/>
          </a:xfrm>
          <a:prstGeom prst="rect">
            <a:avLst/>
          </a:prstGeom>
          <a:noFill/>
          <a:ln w="9525">
            <a:noFill/>
            <a:miter lim="800000"/>
            <a:headEnd/>
            <a:tailEnd/>
          </a:ln>
          <a:effectLst/>
        </p:spPr>
        <p:txBody>
          <a:bodyPr>
            <a:spAutoFit/>
          </a:bodyPr>
          <a:lstStyle/>
          <a:p>
            <a:pPr algn="ctr">
              <a:spcBef>
                <a:spcPct val="50000"/>
              </a:spcBef>
            </a:pPr>
            <a:r>
              <a:rPr lang="fr-FR" sz="2800">
                <a:solidFill>
                  <a:schemeClr val="bg1"/>
                </a:solidFill>
                <a:effectLst>
                  <a:outerShdw blurRad="38100" dist="38100" dir="2700000" algn="tl">
                    <a:srgbClr val="808080"/>
                  </a:outerShdw>
                </a:effectLst>
                <a:latin typeface="Arial" charset="0"/>
                <a:ea typeface="Times New Roman" pitchFamily="18" charset="0"/>
                <a:cs typeface="Arial" charset="0"/>
              </a:rPr>
              <a:t>Dans la soirée, vers 23h30, une femme âgée noire se tient le long d'une autoroute de l'Alabama tentant de se protéger de la pluie battante</a:t>
            </a:r>
            <a:r>
              <a:rPr lang="fr-FR" sz="2800">
                <a:solidFill>
                  <a:schemeClr val="bg1"/>
                </a:solidFill>
                <a:effectLst>
                  <a:outerShdw blurRad="38100" dist="38100" dir="2700000" algn="tl">
                    <a:srgbClr val="808080"/>
                  </a:outerShdw>
                </a:effectLst>
                <a:latin typeface="Arial Unicode MS" pitchFamily="34" charset="-128"/>
                <a:ea typeface="Arial Unicode MS" pitchFamily="34" charset="-128"/>
                <a:cs typeface="Arial" charset="0"/>
              </a:rPr>
              <a:t>.</a:t>
            </a:r>
            <a:endParaRPr lang="fr-CA" sz="2800">
              <a:solidFill>
                <a:schemeClr val="bg1"/>
              </a:solidFill>
              <a:effectLst>
                <a:outerShdw blurRad="38100" dist="38100" dir="2700000" algn="tl">
                  <a:srgbClr val="808080"/>
                </a:outerShdw>
              </a:effectLst>
              <a:latin typeface="Arial Unicode MS" pitchFamily="34" charset="-128"/>
              <a:ea typeface="Arial Unicode MS" pitchFamily="34" charset="-128"/>
              <a:cs typeface="Arial" charset="0"/>
            </a:endParaRPr>
          </a:p>
          <a:p>
            <a:pPr>
              <a:spcBef>
                <a:spcPct val="50000"/>
              </a:spcBef>
            </a:pPr>
            <a:endParaRPr lang="fr-CA" sz="2800">
              <a:solidFill>
                <a:schemeClr val="bg1"/>
              </a:solidFill>
              <a:effectLst>
                <a:outerShdw blurRad="38100" dist="38100" dir="2700000" algn="tl">
                  <a:srgbClr val="808080"/>
                </a:outerShdw>
              </a:effectLst>
              <a:latin typeface="Times New Roman" pitchFamily="18" charset="0"/>
              <a:ea typeface="Arial Unicode MS" pitchFamily="34" charset="-128"/>
              <a:cs typeface="Arial" charset="0"/>
            </a:endParaRPr>
          </a:p>
        </p:txBody>
      </p:sp>
      <p:sp>
        <p:nvSpPr>
          <p:cNvPr id="16390" name="Text Box 6"/>
          <p:cNvSpPr txBox="1">
            <a:spLocks noChangeArrowheads="1"/>
          </p:cNvSpPr>
          <p:nvPr/>
        </p:nvSpPr>
        <p:spPr bwMode="auto">
          <a:xfrm>
            <a:off x="900113" y="3068638"/>
            <a:ext cx="5943600" cy="2868612"/>
          </a:xfrm>
          <a:prstGeom prst="rect">
            <a:avLst/>
          </a:prstGeom>
          <a:noFill/>
          <a:ln w="9525">
            <a:noFill/>
            <a:miter lim="800000"/>
            <a:headEnd/>
            <a:tailEnd/>
          </a:ln>
          <a:effectLst/>
        </p:spPr>
        <p:txBody>
          <a:bodyPr>
            <a:spAutoFit/>
          </a:bodyPr>
          <a:lstStyle/>
          <a:p>
            <a:pPr algn="ctr">
              <a:spcBef>
                <a:spcPct val="50000"/>
              </a:spcBef>
            </a:pPr>
            <a:r>
              <a:rPr lang="fr-FR" sz="2800">
                <a:solidFill>
                  <a:schemeClr val="bg1"/>
                </a:solidFill>
                <a:effectLst>
                  <a:outerShdw blurRad="38100" dist="38100" dir="2700000" algn="tl">
                    <a:srgbClr val="808080"/>
                  </a:outerShdw>
                </a:effectLst>
                <a:latin typeface="Arial" charset="0"/>
                <a:ea typeface="Times New Roman" pitchFamily="18" charset="0"/>
                <a:cs typeface="Arial" charset="0"/>
              </a:rPr>
              <a:t>Son auto est tombée en panne et elle a désespérément besoin d'un transport.</a:t>
            </a:r>
          </a:p>
          <a:p>
            <a:pPr algn="ctr">
              <a:spcBef>
                <a:spcPct val="50000"/>
              </a:spcBef>
            </a:pPr>
            <a:r>
              <a:rPr lang="fr-FR" sz="2800">
                <a:solidFill>
                  <a:schemeClr val="bg1"/>
                </a:solidFill>
                <a:effectLst>
                  <a:outerShdw blurRad="38100" dist="38100" dir="2700000" algn="tl">
                    <a:srgbClr val="808080"/>
                  </a:outerShdw>
                </a:effectLst>
                <a:latin typeface="Arial" charset="0"/>
                <a:ea typeface="Times New Roman" pitchFamily="18" charset="0"/>
                <a:cs typeface="Arial" charset="0"/>
              </a:rPr>
              <a:t> Détrempée, elle décide de demander l'aide de la prochaine voiture qui passe.</a:t>
            </a:r>
            <a:r>
              <a:rPr lang="fr-FR" sz="2800">
                <a:solidFill>
                  <a:srgbClr val="05692B"/>
                </a:solidFill>
                <a:effectLst>
                  <a:outerShdw blurRad="38100" dist="38100" dir="2700000" algn="tl">
                    <a:srgbClr val="FFFFFF"/>
                  </a:outerShdw>
                </a:effectLst>
                <a:latin typeface="Chiller" pitchFamily="82" charset="0"/>
                <a:ea typeface="Arial Unicode MS" pitchFamily="34" charset="-128"/>
                <a:cs typeface="Arial" charset="0"/>
              </a:rPr>
              <a:t>  </a:t>
            </a:r>
            <a:endParaRPr lang="fr-CA" sz="2800">
              <a:solidFill>
                <a:srgbClr val="05692B"/>
              </a:solidFill>
              <a:effectLst/>
              <a:latin typeface="Times New Roman" pitchFamily="18" charset="0"/>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044214"/>
          <p:cNvPicPr>
            <a:picLocks noChangeAspect="1" noChangeArrowheads="1"/>
          </p:cNvPicPr>
          <p:nvPr/>
        </p:nvPicPr>
        <p:blipFill>
          <a:blip r:embed="rId2" cstate="print"/>
          <a:srcRect/>
          <a:stretch>
            <a:fillRect/>
          </a:stretch>
        </p:blipFill>
        <p:spPr bwMode="auto">
          <a:xfrm>
            <a:off x="1074738" y="879475"/>
            <a:ext cx="6994525" cy="50974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539750" y="476250"/>
            <a:ext cx="7924800" cy="5943600"/>
          </a:xfrm>
          <a:prstGeom prst="rect">
            <a:avLst/>
          </a:prstGeom>
          <a:solidFill>
            <a:srgbClr val="E3E7E6"/>
          </a:solidFill>
          <a:ln w="38100">
            <a:solidFill>
              <a:srgbClr val="AD557D"/>
            </a:solidFill>
            <a:miter lim="800000"/>
            <a:headEnd/>
            <a:tailEnd/>
          </a:ln>
          <a:effectLst/>
        </p:spPr>
        <p:txBody>
          <a:bodyPr wrap="none" anchor="ctr"/>
          <a:lstStyle/>
          <a:p>
            <a:endParaRPr lang="fr-FR"/>
          </a:p>
        </p:txBody>
      </p:sp>
      <p:pic>
        <p:nvPicPr>
          <p:cNvPr id="4100" name="Picture 4" descr="1044222"/>
          <p:cNvPicPr>
            <a:picLocks noChangeAspect="1" noChangeArrowheads="1"/>
          </p:cNvPicPr>
          <p:nvPr/>
        </p:nvPicPr>
        <p:blipFill>
          <a:blip r:embed="rId2" cstate="print"/>
          <a:srcRect/>
          <a:stretch>
            <a:fillRect/>
          </a:stretch>
        </p:blipFill>
        <p:spPr bwMode="auto">
          <a:xfrm>
            <a:off x="6858000" y="2209800"/>
            <a:ext cx="1989138" cy="2468563"/>
          </a:xfrm>
          <a:prstGeom prst="rect">
            <a:avLst/>
          </a:prstGeom>
          <a:noFill/>
          <a:ln w="9525">
            <a:solidFill>
              <a:srgbClr val="AD557D"/>
            </a:solidFill>
            <a:miter lim="800000"/>
            <a:headEnd/>
            <a:tailEnd/>
          </a:ln>
        </p:spPr>
      </p:pic>
      <p:sp>
        <p:nvSpPr>
          <p:cNvPr id="4101" name="Text Box 5"/>
          <p:cNvSpPr txBox="1">
            <a:spLocks noChangeArrowheads="1"/>
          </p:cNvSpPr>
          <p:nvPr/>
        </p:nvSpPr>
        <p:spPr bwMode="auto">
          <a:xfrm>
            <a:off x="900113" y="765175"/>
            <a:ext cx="5832475" cy="2441575"/>
          </a:xfrm>
          <a:prstGeom prst="rect">
            <a:avLst/>
          </a:prstGeom>
          <a:noFill/>
          <a:ln w="9525">
            <a:noFill/>
            <a:miter lim="800000"/>
            <a:headEnd/>
            <a:tailEnd/>
          </a:ln>
          <a:effectLst/>
        </p:spPr>
        <p:txBody>
          <a:bodyPr>
            <a:spAutoFit/>
          </a:bodyPr>
          <a:lstStyle/>
          <a:p>
            <a:pPr algn="ctr">
              <a:spcBef>
                <a:spcPct val="50000"/>
              </a:spcBef>
            </a:pPr>
            <a:r>
              <a:rPr lang="fr-FR" sz="2800">
                <a:solidFill>
                  <a:srgbClr val="990099"/>
                </a:solidFill>
                <a:effectLst>
                  <a:outerShdw blurRad="38100" dist="38100" dir="2700000" algn="tl">
                    <a:srgbClr val="000000"/>
                  </a:outerShdw>
                </a:effectLst>
                <a:latin typeface="Arial" charset="0"/>
                <a:ea typeface="Times New Roman" pitchFamily="18" charset="0"/>
                <a:cs typeface="Arial" charset="0"/>
              </a:rPr>
              <a:t>Un jeune homme blanc s'arrête pour lui porter secours, situation très peu courante dans les années 60 troublées</a:t>
            </a:r>
            <a:endParaRPr lang="fr-CA" sz="2800">
              <a:solidFill>
                <a:srgbClr val="990099"/>
              </a:solidFill>
              <a:effectLst>
                <a:outerShdw blurRad="38100" dist="38100" dir="2700000" algn="tl">
                  <a:srgbClr val="000000"/>
                </a:outerShdw>
              </a:effectLst>
              <a:latin typeface="Arial Unicode MS" pitchFamily="34" charset="-128"/>
              <a:ea typeface="Arial Unicode MS" pitchFamily="34" charset="-128"/>
              <a:cs typeface="Arial" charset="0"/>
            </a:endParaRPr>
          </a:p>
          <a:p>
            <a:pPr>
              <a:spcBef>
                <a:spcPct val="50000"/>
              </a:spcBef>
            </a:pPr>
            <a:endParaRPr lang="fr-CA" sz="2800">
              <a:solidFill>
                <a:srgbClr val="AB557C"/>
              </a:solidFill>
              <a:effectLst>
                <a:outerShdw blurRad="38100" dist="38100" dir="2700000" algn="tl">
                  <a:srgbClr val="000000"/>
                </a:outerShdw>
              </a:effectLst>
              <a:latin typeface="Times New Roman" pitchFamily="18" charset="0"/>
              <a:ea typeface="Arial Unicode MS" pitchFamily="34" charset="-128"/>
              <a:cs typeface="Arial" charset="0"/>
            </a:endParaRPr>
          </a:p>
        </p:txBody>
      </p:sp>
      <p:sp>
        <p:nvSpPr>
          <p:cNvPr id="4103" name="Text Box 7"/>
          <p:cNvSpPr txBox="1">
            <a:spLocks noChangeArrowheads="1"/>
          </p:cNvSpPr>
          <p:nvPr/>
        </p:nvSpPr>
        <p:spPr bwMode="auto">
          <a:xfrm>
            <a:off x="827088" y="2565400"/>
            <a:ext cx="5949950" cy="2654300"/>
          </a:xfrm>
          <a:prstGeom prst="rect">
            <a:avLst/>
          </a:prstGeom>
          <a:noFill/>
          <a:ln w="9525">
            <a:noFill/>
            <a:miter lim="800000"/>
            <a:headEnd/>
            <a:tailEnd/>
          </a:ln>
          <a:effectLst/>
        </p:spPr>
        <p:txBody>
          <a:bodyPr>
            <a:spAutoFit/>
          </a:bodyPr>
          <a:lstStyle/>
          <a:p>
            <a:pPr algn="ctr">
              <a:spcBef>
                <a:spcPct val="50000"/>
              </a:spcBef>
            </a:pPr>
            <a:r>
              <a:rPr lang="fr-FR" sz="2800">
                <a:solidFill>
                  <a:srgbClr val="990099"/>
                </a:solidFill>
                <a:effectLst>
                  <a:outerShdw blurRad="38100" dist="38100" dir="2700000" algn="tl">
                    <a:srgbClr val="000000"/>
                  </a:outerShdw>
                </a:effectLst>
                <a:latin typeface="Arial" charset="0"/>
                <a:ea typeface="Times New Roman" pitchFamily="18" charset="0"/>
                <a:cs typeface="Arial" charset="0"/>
              </a:rPr>
              <a:t>de conflits raciaux. Le jeune homme l'amène en sécurité, l'aide à trouver du secours et lui procure un taxi. Elle a l'air très pressée, mais prend le temps de noter son adresse et le remercie.</a:t>
            </a:r>
            <a:endParaRPr lang="fr-CA" sz="2800">
              <a:solidFill>
                <a:srgbClr val="AB557C"/>
              </a:solidFill>
              <a:effectLst/>
              <a:latin typeface="Times New Roman" pitchFamily="18" charset="0"/>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044215"/>
          <p:cNvPicPr>
            <a:picLocks noChangeAspect="1" noChangeArrowheads="1"/>
          </p:cNvPicPr>
          <p:nvPr/>
        </p:nvPicPr>
        <p:blipFill>
          <a:blip r:embed="rId2" cstate="print"/>
          <a:srcRect/>
          <a:stretch>
            <a:fillRect/>
          </a:stretch>
        </p:blipFill>
        <p:spPr bwMode="auto">
          <a:xfrm>
            <a:off x="868363" y="719138"/>
            <a:ext cx="7407275" cy="54181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85800" y="533400"/>
            <a:ext cx="7848600" cy="5715000"/>
          </a:xfrm>
          <a:prstGeom prst="rect">
            <a:avLst/>
          </a:prstGeom>
          <a:solidFill>
            <a:schemeClr val="tx1"/>
          </a:solidFill>
          <a:ln w="28575">
            <a:solidFill>
              <a:srgbClr val="B0321C"/>
            </a:solidFill>
            <a:miter lim="800000"/>
            <a:headEnd/>
            <a:tailEnd/>
          </a:ln>
          <a:effectLst/>
        </p:spPr>
        <p:txBody>
          <a:bodyPr wrap="none" anchor="ctr"/>
          <a:lstStyle/>
          <a:p>
            <a:pPr algn="ctr"/>
            <a:endParaRPr lang="fr-FR" b="0">
              <a:solidFill>
                <a:srgbClr val="B0321C"/>
              </a:solidFill>
              <a:effectLst/>
              <a:latin typeface="Times New Roman" pitchFamily="18" charset="0"/>
            </a:endParaRPr>
          </a:p>
        </p:txBody>
      </p:sp>
      <p:pic>
        <p:nvPicPr>
          <p:cNvPr id="5124" name="Picture 4" descr="1044225"/>
          <p:cNvPicPr>
            <a:picLocks noChangeAspect="1" noChangeArrowheads="1"/>
          </p:cNvPicPr>
          <p:nvPr/>
        </p:nvPicPr>
        <p:blipFill>
          <a:blip r:embed="rId2" cstate="print"/>
          <a:srcRect/>
          <a:stretch>
            <a:fillRect/>
          </a:stretch>
        </p:blipFill>
        <p:spPr bwMode="auto">
          <a:xfrm>
            <a:off x="6934200" y="4038600"/>
            <a:ext cx="1885950" cy="2468563"/>
          </a:xfrm>
          <a:prstGeom prst="rect">
            <a:avLst/>
          </a:prstGeom>
          <a:noFill/>
        </p:spPr>
      </p:pic>
      <p:sp>
        <p:nvSpPr>
          <p:cNvPr id="5125" name="Text Box 5"/>
          <p:cNvSpPr txBox="1">
            <a:spLocks noChangeArrowheads="1"/>
          </p:cNvSpPr>
          <p:nvPr/>
        </p:nvSpPr>
        <p:spPr bwMode="auto">
          <a:xfrm>
            <a:off x="755650" y="838200"/>
            <a:ext cx="6337300" cy="5218113"/>
          </a:xfrm>
          <a:prstGeom prst="rect">
            <a:avLst/>
          </a:prstGeom>
          <a:noFill/>
          <a:ln w="9525">
            <a:noFill/>
            <a:miter lim="800000"/>
            <a:headEnd/>
            <a:tailEnd/>
          </a:ln>
          <a:effectLst/>
        </p:spPr>
        <p:txBody>
          <a:bodyPr>
            <a:spAutoFit/>
          </a:bodyPr>
          <a:lstStyle/>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     </a:t>
            </a: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Sept jours plus tard, on vient cogner à la porte du jeune homme. À sa grande surprise, on lui livre une télévision couleur grand format.</a:t>
            </a:r>
          </a:p>
          <a:p>
            <a:pPr algn="ctr">
              <a:spcBef>
                <a:spcPct val="50000"/>
              </a:spcBef>
            </a:pP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Une note y est attachée. Elle dit :  « Merci beaucoup de m'avoir porté secours sur l'autoroute l'autre jour. La pluie avait transpercé non seulement mes vêtements mais aussi mon esprit. </a:t>
            </a:r>
          </a:p>
          <a:p>
            <a:pPr algn="ctr">
              <a:spcBef>
                <a:spcPct val="50000"/>
              </a:spcBef>
            </a:pP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Puis vous êtes arrivé.</a:t>
            </a: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 </a:t>
            </a:r>
            <a:endParaRPr lang="fr-CA" sz="2800">
              <a:solidFill>
                <a:srgbClr val="B0321C"/>
              </a:solidFill>
              <a:effectLst>
                <a:outerShdw blurRad="38100" dist="38100" dir="2700000" algn="tl">
                  <a:srgbClr val="FFFFFF"/>
                </a:outerShdw>
              </a:effectLst>
              <a:latin typeface="Times New Roman" pitchFamily="18" charset="0"/>
              <a:ea typeface="Arial Unicode MS" pitchFamily="34" charset="-128"/>
              <a:cs typeface="Arial" charset="0"/>
            </a:endParaRPr>
          </a:p>
        </p:txBody>
      </p:sp>
      <p:sp>
        <p:nvSpPr>
          <p:cNvPr id="5126" name="Text Box 6"/>
          <p:cNvSpPr txBox="1">
            <a:spLocks noChangeArrowheads="1"/>
          </p:cNvSpPr>
          <p:nvPr/>
        </p:nvSpPr>
        <p:spPr bwMode="auto">
          <a:xfrm>
            <a:off x="1066800" y="4572000"/>
            <a:ext cx="5562600" cy="1160463"/>
          </a:xfrm>
          <a:prstGeom prst="rect">
            <a:avLst/>
          </a:prstGeom>
          <a:noFill/>
          <a:ln w="9525">
            <a:noFill/>
            <a:miter lim="800000"/>
            <a:headEnd/>
            <a:tailEnd/>
          </a:ln>
          <a:effectLst/>
        </p:spPr>
        <p:txBody>
          <a:bodyPr>
            <a:spAutoFit/>
          </a:bodyPr>
          <a:lstStyle/>
          <a:p>
            <a:pPr algn="ctr">
              <a:spcBef>
                <a:spcPct val="50000"/>
              </a:spcBef>
            </a:pPr>
            <a:endParaRPr lang="fr-CA" sz="2800">
              <a:solidFill>
                <a:srgbClr val="B0321C"/>
              </a:solidFill>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spcBef>
                <a:spcPct val="50000"/>
              </a:spcBef>
            </a:pPr>
            <a:endParaRPr lang="fr-CA" sz="2800">
              <a:solidFill>
                <a:srgbClr val="B0321C"/>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044219"/>
          <p:cNvPicPr>
            <a:picLocks noChangeAspect="1" noChangeArrowheads="1"/>
          </p:cNvPicPr>
          <p:nvPr/>
        </p:nvPicPr>
        <p:blipFill>
          <a:blip r:embed="rId2" cstate="print"/>
          <a:srcRect/>
          <a:stretch>
            <a:fillRect/>
          </a:stretch>
        </p:blipFill>
        <p:spPr bwMode="auto">
          <a:xfrm>
            <a:off x="868363" y="719138"/>
            <a:ext cx="7407275" cy="54181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DF1"/>
        </a:solidFill>
        <a:effectLst/>
      </p:bgPr>
    </p:bg>
    <p:spTree>
      <p:nvGrpSpPr>
        <p:cNvPr id="1" name=""/>
        <p:cNvGrpSpPr/>
        <p:nvPr/>
      </p:nvGrpSpPr>
      <p:grpSpPr>
        <a:xfrm>
          <a:off x="0" y="0"/>
          <a:ext cx="0" cy="0"/>
          <a:chOff x="0" y="0"/>
          <a:chExt cx="0" cy="0"/>
        </a:xfrm>
      </p:grpSpPr>
      <p:sp>
        <p:nvSpPr>
          <p:cNvPr id="6147" name="Rectangle 3"/>
          <p:cNvSpPr>
            <a:spLocks noChangeArrowheads="1"/>
          </p:cNvSpPr>
          <p:nvPr/>
        </p:nvSpPr>
        <p:spPr bwMode="auto">
          <a:xfrm>
            <a:off x="609600" y="533400"/>
            <a:ext cx="7924800" cy="5715000"/>
          </a:xfrm>
          <a:prstGeom prst="rect">
            <a:avLst/>
          </a:prstGeom>
          <a:solidFill>
            <a:srgbClr val="CFEDF5"/>
          </a:solidFill>
          <a:ln w="28575">
            <a:solidFill>
              <a:srgbClr val="951104"/>
            </a:solidFill>
            <a:miter lim="800000"/>
            <a:headEnd/>
            <a:tailEnd/>
          </a:ln>
          <a:effectLst/>
        </p:spPr>
        <p:txBody>
          <a:bodyPr wrap="none" anchor="ctr"/>
          <a:lstStyle/>
          <a:p>
            <a:endParaRPr lang="fr-FR"/>
          </a:p>
        </p:txBody>
      </p:sp>
      <p:pic>
        <p:nvPicPr>
          <p:cNvPr id="6148" name="Picture 4" descr="1044226"/>
          <p:cNvPicPr>
            <a:picLocks noChangeAspect="1" noChangeArrowheads="1"/>
          </p:cNvPicPr>
          <p:nvPr/>
        </p:nvPicPr>
        <p:blipFill>
          <a:blip r:embed="rId2" cstate="print"/>
          <a:srcRect/>
          <a:stretch>
            <a:fillRect/>
          </a:stretch>
        </p:blipFill>
        <p:spPr bwMode="auto">
          <a:xfrm>
            <a:off x="228600" y="4114800"/>
            <a:ext cx="1885950" cy="2468563"/>
          </a:xfrm>
          <a:prstGeom prst="rect">
            <a:avLst/>
          </a:prstGeom>
          <a:noFill/>
        </p:spPr>
      </p:pic>
      <p:sp>
        <p:nvSpPr>
          <p:cNvPr id="6149" name="Text Box 5"/>
          <p:cNvSpPr txBox="1">
            <a:spLocks noChangeArrowheads="1"/>
          </p:cNvSpPr>
          <p:nvPr/>
        </p:nvSpPr>
        <p:spPr bwMode="auto">
          <a:xfrm>
            <a:off x="838200" y="762000"/>
            <a:ext cx="7391400" cy="5648325"/>
          </a:xfrm>
          <a:prstGeom prst="rect">
            <a:avLst/>
          </a:prstGeom>
          <a:noFill/>
          <a:ln w="9525">
            <a:noFill/>
            <a:miter lim="800000"/>
            <a:headEnd/>
            <a:tailEnd/>
          </a:ln>
          <a:effectLst/>
        </p:spPr>
        <p:txBody>
          <a:bodyPr>
            <a:spAutoFit/>
          </a:bodyPr>
          <a:lstStyle/>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Grâce à vous, j'ai pu me rendre au chevet de mon mari mourant juste avant qu'il ne rende l'âme.</a:t>
            </a:r>
          </a:p>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Dieu vous bénisse pour m'avoir aidée et pour votre dévouement pour les autres.</a:t>
            </a:r>
          </a:p>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              Bien à vous,</a:t>
            </a:r>
          </a:p>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Mme Nat King Cole »</a:t>
            </a:r>
            <a:endParaRPr lang="fr-CA" sz="2800">
              <a:solidFill>
                <a:srgbClr val="951104"/>
              </a:solidFill>
              <a:effectLst>
                <a:outerShdw blurRad="38100" dist="38100" dir="2700000" algn="tl">
                  <a:srgbClr val="000000"/>
                </a:outerShdw>
              </a:effectLst>
              <a:latin typeface="Times New Roman" pitchFamily="18" charset="0"/>
              <a:ea typeface="Times New Roman" pitchFamily="18" charset="0"/>
              <a:cs typeface="Arial" charset="0"/>
            </a:endParaRPr>
          </a:p>
          <a:p>
            <a:pPr algn="ctr">
              <a:spcBef>
                <a:spcPct val="50000"/>
              </a:spcBef>
            </a:pPr>
            <a:endParaRPr lang="fr-CA" sz="2800">
              <a:solidFill>
                <a:srgbClr val="951104"/>
              </a:solidFill>
              <a:effectLst>
                <a:outerShdw blurRad="38100" dist="38100" dir="2700000" algn="tl">
                  <a:srgbClr val="000000"/>
                </a:outerShdw>
              </a:effectLst>
              <a:latin typeface="Times New Roman" pitchFamily="18" charset="0"/>
              <a:ea typeface="Times New Roman" pitchFamily="18" charset="0"/>
              <a:cs typeface="Arial" charset="0"/>
            </a:endParaRPr>
          </a:p>
          <a:p>
            <a:pPr algn="ctr">
              <a:spcBef>
                <a:spcPct val="50000"/>
              </a:spcBef>
            </a:pPr>
            <a:endParaRPr lang="fr-CA" sz="2800">
              <a:solidFill>
                <a:srgbClr val="951104"/>
              </a:solidFill>
              <a:effectLst/>
              <a:latin typeface="Arial Unicode MS" pitchFamily="34" charset="-128"/>
              <a:ea typeface="Arial Unicode MS" pitchFamily="34" charset="-128"/>
              <a:cs typeface="Arial" charset="0"/>
            </a:endParaRPr>
          </a:p>
          <a:p>
            <a:pPr>
              <a:spcBef>
                <a:spcPct val="50000"/>
              </a:spcBef>
            </a:pPr>
            <a:endParaRPr lang="fr-CA" sz="2800">
              <a:solidFill>
                <a:srgbClr val="951104"/>
              </a:solidFill>
              <a:effectLst/>
              <a:latin typeface="Times New Roman" pitchFamily="18" charset="0"/>
              <a:ea typeface="Arial Unicode MS" pitchFamily="34" charset="-128"/>
              <a:cs typeface="Arial" charset="0"/>
            </a:endParaRPr>
          </a:p>
        </p:txBody>
      </p:sp>
      <p:sp>
        <p:nvSpPr>
          <p:cNvPr id="6150" name="Text Box 6"/>
          <p:cNvSpPr txBox="1">
            <a:spLocks noChangeArrowheads="1"/>
          </p:cNvSpPr>
          <p:nvPr/>
        </p:nvSpPr>
        <p:spPr bwMode="auto">
          <a:xfrm>
            <a:off x="2286000" y="3657600"/>
            <a:ext cx="5943600" cy="1160463"/>
          </a:xfrm>
          <a:prstGeom prst="rect">
            <a:avLst/>
          </a:prstGeom>
          <a:noFill/>
          <a:ln w="9525">
            <a:noFill/>
            <a:miter lim="800000"/>
            <a:headEnd/>
            <a:tailEnd/>
          </a:ln>
          <a:effectLst/>
        </p:spPr>
        <p:txBody>
          <a:bodyPr>
            <a:spAutoFit/>
          </a:bodyPr>
          <a:lstStyle/>
          <a:p>
            <a:pPr algn="ctr">
              <a:spcBef>
                <a:spcPct val="50000"/>
              </a:spcBef>
            </a:pPr>
            <a:endParaRPr lang="fr-CA" sz="2800">
              <a:solidFill>
                <a:srgbClr val="951104"/>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gn="ctr">
              <a:spcBef>
                <a:spcPct val="50000"/>
              </a:spcBef>
            </a:pPr>
            <a:endParaRPr lang="fr-CA" sz="2800">
              <a:solidFill>
                <a:srgbClr val="951104"/>
              </a:solidFill>
              <a:effectLst>
                <a:outerShdw blurRad="38100" dist="38100" dir="2700000" algn="tl">
                  <a:srgbClr val="000000"/>
                </a:outerShdw>
              </a:effectLst>
              <a:latin typeface="Chiller" pitchFamily="82" charset="0"/>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1500"/>
                                  </p:stCondLst>
                                  <p:iterate type="lt">
                                    <p:tmPct val="6000"/>
                                  </p:iterate>
                                  <p:childTnLst>
                                    <p:set>
                                      <p:cBhvr>
                                        <p:cTn id="6" dur="1" fill="hold">
                                          <p:stCondLst>
                                            <p:cond delay="0"/>
                                          </p:stCondLst>
                                        </p:cTn>
                                        <p:tgtEl>
                                          <p:spTgt spid="6149">
                                            <p:txEl>
                                              <p:pRg st="3" end="3"/>
                                            </p:txEl>
                                          </p:spTgt>
                                        </p:tgtEl>
                                        <p:attrNameLst>
                                          <p:attrName>style.visibility</p:attrName>
                                        </p:attrNameLst>
                                      </p:cBhvr>
                                      <p:to>
                                        <p:strVal val="visible"/>
                                      </p:to>
                                    </p:set>
                                    <p:animEffect transition="in" filter="fade">
                                      <p:cBhvr>
                                        <p:cTn id="7" dur="1000"/>
                                        <p:tgtEl>
                                          <p:spTgt spid="6149">
                                            <p:txEl>
                                              <p:pRg st="3" end="3"/>
                                            </p:txEl>
                                          </p:spTgt>
                                        </p:tgtEl>
                                      </p:cBhvr>
                                    </p:animEffect>
                                    <p:anim calcmode="lin" valueType="num">
                                      <p:cBhvr>
                                        <p:cTn id="8" dur="1000" fill="hold"/>
                                        <p:tgtEl>
                                          <p:spTgt spid="6149">
                                            <p:txEl>
                                              <p:pRg st="3" end="3"/>
                                            </p:txEl>
                                          </p:spTgt>
                                        </p:tgtEl>
                                        <p:attrNameLst>
                                          <p:attrName>ppt_x</p:attrName>
                                        </p:attrNameLst>
                                      </p:cBhvr>
                                      <p:tavLst>
                                        <p:tav tm="0">
                                          <p:val>
                                            <p:strVal val="#ppt_x-.1"/>
                                          </p:val>
                                        </p:tav>
                                        <p:tav tm="100000">
                                          <p:val>
                                            <p:strVal val="#ppt_x"/>
                                          </p:val>
                                        </p:tav>
                                      </p:tavLst>
                                    </p:anim>
                                    <p:anim calcmode="lin" valueType="num">
                                      <p:cBhvr>
                                        <p:cTn id="9" dur="1000" fill="hold"/>
                                        <p:tgtEl>
                                          <p:spTgt spid="614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9939" name="Text Box 3"/>
          <p:cNvSpPr txBox="1">
            <a:spLocks noChangeArrowheads="1"/>
          </p:cNvSpPr>
          <p:nvPr/>
        </p:nvSpPr>
        <p:spPr bwMode="auto">
          <a:xfrm>
            <a:off x="1143000" y="1295400"/>
            <a:ext cx="7010400" cy="5302250"/>
          </a:xfrm>
          <a:prstGeom prst="rect">
            <a:avLst/>
          </a:prstGeom>
          <a:noFill/>
          <a:ln w="9525">
            <a:noFill/>
            <a:miter lim="800000"/>
            <a:headEnd/>
            <a:tailEnd/>
          </a:ln>
          <a:effectLst/>
        </p:spPr>
        <p:txBody>
          <a:bodyPr>
            <a:spAutoFit/>
          </a:bodyPr>
          <a:lstStyle/>
          <a:p>
            <a:pPr algn="ctr">
              <a:spcBef>
                <a:spcPct val="50000"/>
              </a:spcBef>
            </a:pPr>
            <a:r>
              <a:rPr lang="fr-CA" sz="4400" b="0">
                <a:solidFill>
                  <a:srgbClr val="FFA827"/>
                </a:solidFill>
                <a:effectLst/>
                <a:latin typeface="BrushScript BT" pitchFamily="66" charset="0"/>
              </a:rPr>
              <a:t/>
            </a:r>
            <a:br>
              <a:rPr lang="fr-CA" sz="4400" b="0">
                <a:solidFill>
                  <a:srgbClr val="FFA827"/>
                </a:solidFill>
                <a:effectLst/>
                <a:latin typeface="BrushScript BT" pitchFamily="66" charset="0"/>
              </a:rPr>
            </a:br>
            <a:r>
              <a:rPr lang="fr-CA" sz="4400" b="0">
                <a:solidFill>
                  <a:srgbClr val="FFA827"/>
                </a:solidFill>
                <a:effectLst/>
                <a:latin typeface="BrushScript BT" pitchFamily="66" charset="0"/>
              </a:rPr>
              <a:t>Troisième histoire </a:t>
            </a:r>
          </a:p>
          <a:p>
            <a:pPr algn="ctr">
              <a:spcBef>
                <a:spcPct val="50000"/>
              </a:spcBef>
            </a:pPr>
            <a:r>
              <a:rPr lang="fr-CA" sz="4400" b="0">
                <a:solidFill>
                  <a:srgbClr val="FFA827"/>
                </a:solidFill>
                <a:effectLst/>
                <a:latin typeface="BrushScript BT" pitchFamily="66" charset="0"/>
              </a:rPr>
              <a:t>  PENSEZ TOUJOURS A CEUX QUI SERVENT                         </a:t>
            </a:r>
          </a:p>
          <a:p>
            <a:pPr algn="ctr">
              <a:spcBef>
                <a:spcPct val="50000"/>
              </a:spcBef>
            </a:pPr>
            <a:endParaRPr lang="fr-CA" sz="9600" b="0">
              <a:solidFill>
                <a:srgbClr val="FFCC00"/>
              </a:solidFill>
              <a:effectLst/>
              <a:latin typeface="BrushScript BT"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E894B"/>
        </a:solidFill>
        <a:effectLst/>
      </p:bgPr>
    </p:bg>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09600" y="457200"/>
            <a:ext cx="7924800" cy="5791200"/>
          </a:xfrm>
          <a:prstGeom prst="rect">
            <a:avLst/>
          </a:prstGeom>
          <a:solidFill>
            <a:srgbClr val="6B7F44"/>
          </a:solidFill>
          <a:ln w="28575">
            <a:solidFill>
              <a:srgbClr val="BA1E83"/>
            </a:solidFill>
            <a:miter lim="800000"/>
            <a:headEnd/>
            <a:tailEnd/>
          </a:ln>
          <a:effectLst/>
        </p:spPr>
        <p:txBody>
          <a:bodyPr wrap="none" anchor="ctr"/>
          <a:lstStyle/>
          <a:p>
            <a:endParaRPr lang="fr-FR"/>
          </a:p>
        </p:txBody>
      </p:sp>
      <p:pic>
        <p:nvPicPr>
          <p:cNvPr id="7172" name="Picture 4" descr="1044229"/>
          <p:cNvPicPr>
            <a:picLocks noChangeAspect="1" noChangeArrowheads="1"/>
          </p:cNvPicPr>
          <p:nvPr/>
        </p:nvPicPr>
        <p:blipFill>
          <a:blip r:embed="rId2" cstate="print"/>
          <a:srcRect/>
          <a:stretch>
            <a:fillRect/>
          </a:stretch>
        </p:blipFill>
        <p:spPr bwMode="auto">
          <a:xfrm>
            <a:off x="152400" y="4191000"/>
            <a:ext cx="1978025" cy="2468563"/>
          </a:xfrm>
          <a:prstGeom prst="rect">
            <a:avLst/>
          </a:prstGeom>
          <a:noFill/>
        </p:spPr>
      </p:pic>
      <p:sp>
        <p:nvSpPr>
          <p:cNvPr id="7173" name="Text Box 5"/>
          <p:cNvSpPr txBox="1">
            <a:spLocks noChangeArrowheads="1"/>
          </p:cNvSpPr>
          <p:nvPr/>
        </p:nvSpPr>
        <p:spPr bwMode="auto">
          <a:xfrm>
            <a:off x="900113" y="549275"/>
            <a:ext cx="7391400" cy="4364038"/>
          </a:xfrm>
          <a:prstGeom prst="rect">
            <a:avLst/>
          </a:prstGeom>
          <a:noFill/>
          <a:ln w="9525">
            <a:noFill/>
            <a:miter lim="800000"/>
            <a:headEnd/>
            <a:tailEnd/>
          </a:ln>
          <a:effectLst/>
        </p:spPr>
        <p:txBody>
          <a:bodyPr>
            <a:spAutoFit/>
          </a:bodyPr>
          <a:lstStyle/>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   </a:t>
            </a:r>
            <a:r>
              <a:rPr lang="fr-FR" sz="2800">
                <a:solidFill>
                  <a:schemeClr val="bg1"/>
                </a:solidFill>
                <a:effectLst>
                  <a:outerShdw blurRad="38100" dist="38100" dir="2700000" algn="tl">
                    <a:srgbClr val="000000"/>
                  </a:outerShdw>
                </a:effectLst>
                <a:latin typeface="Arial" charset="0"/>
                <a:ea typeface="Times New Roman" pitchFamily="18" charset="0"/>
                <a:cs typeface="Arial" charset="0"/>
              </a:rPr>
              <a:t>À l'époque où un sundae de crème glacée coûtait beaucoup moins, un petit garçon de 10 ans entre  dans le café d'un hôtel et s'assoit à une table.</a:t>
            </a:r>
            <a:r>
              <a:rPr lang="fr-FR" sz="2800">
                <a:solidFill>
                  <a:schemeClr val="bg1"/>
                </a:solidFill>
                <a:effectLst/>
                <a:latin typeface="Chiller" pitchFamily="82" charset="0"/>
                <a:ea typeface="Times New Roman" pitchFamily="18" charset="0"/>
                <a:cs typeface="Arial" charset="0"/>
              </a:rPr>
              <a:t/>
            </a:r>
            <a:br>
              <a:rPr lang="fr-FR" sz="2800">
                <a:solidFill>
                  <a:schemeClr val="bg1"/>
                </a:solidFill>
                <a:effectLst/>
                <a:latin typeface="Chiller" pitchFamily="82" charset="0"/>
                <a:ea typeface="Times New Roman" pitchFamily="18" charset="0"/>
                <a:cs typeface="Arial" charset="0"/>
              </a:rPr>
            </a:br>
            <a:r>
              <a:rPr lang="fr-FR" sz="2800">
                <a:solidFill>
                  <a:schemeClr val="bg1"/>
                </a:solidFill>
                <a:effectLst/>
                <a:latin typeface="Arial" charset="0"/>
                <a:ea typeface="Times New Roman" pitchFamily="18" charset="0"/>
                <a:cs typeface="Arial" charset="0"/>
              </a:rPr>
              <a:t>Une serveuse dépose un verre d'eau devant lui. </a:t>
            </a:r>
          </a:p>
          <a:p>
            <a:pPr algn="ctr">
              <a:spcBef>
                <a:spcPct val="50000"/>
              </a:spcBef>
            </a:pPr>
            <a:r>
              <a:rPr lang="fr-FR" sz="2800">
                <a:solidFill>
                  <a:schemeClr val="bg1"/>
                </a:solidFill>
                <a:effectLst/>
                <a:latin typeface="Arial" charset="0"/>
                <a:ea typeface="Times New Roman" pitchFamily="18" charset="0"/>
                <a:cs typeface="Arial" charset="0"/>
              </a:rPr>
              <a:t>   Madame, c'est combien pour un sundae de crème glacée ?</a:t>
            </a:r>
          </a:p>
          <a:p>
            <a:pPr algn="ctr">
              <a:spcBef>
                <a:spcPct val="50000"/>
              </a:spcBef>
            </a:pPr>
            <a:r>
              <a:rPr lang="fr-FR" sz="2800">
                <a:solidFill>
                  <a:schemeClr val="bg1"/>
                </a:solidFill>
                <a:effectLst/>
                <a:latin typeface="Chiller" pitchFamily="82" charset="0"/>
                <a:ea typeface="Times New Roman" pitchFamily="18" charset="0"/>
                <a:cs typeface="Arial" charset="0"/>
              </a:rPr>
              <a:t> </a:t>
            </a:r>
            <a:r>
              <a:rPr lang="fr-FR" sz="2800">
                <a:solidFill>
                  <a:schemeClr val="bg1"/>
                </a:solidFill>
                <a:effectLst/>
                <a:latin typeface="Arial" charset="0"/>
                <a:ea typeface="Times New Roman" pitchFamily="18" charset="0"/>
                <a:cs typeface="Arial" charset="0"/>
              </a:rPr>
              <a:t>demande-t-il</a:t>
            </a:r>
            <a:endParaRPr lang="fr-CA" sz="2800">
              <a:solidFill>
                <a:srgbClr val="951104"/>
              </a:solidFill>
              <a:effectLst/>
              <a:latin typeface="Arial" charset="0"/>
              <a:ea typeface="Times New Roman" pitchFamily="18" charset="0"/>
              <a:cs typeface="Arial" charset="0"/>
            </a:endParaRPr>
          </a:p>
        </p:txBody>
      </p:sp>
      <p:sp>
        <p:nvSpPr>
          <p:cNvPr id="7175" name="Text Box 7"/>
          <p:cNvSpPr txBox="1">
            <a:spLocks noChangeArrowheads="1"/>
          </p:cNvSpPr>
          <p:nvPr/>
        </p:nvSpPr>
        <p:spPr bwMode="auto">
          <a:xfrm>
            <a:off x="2590800" y="4267200"/>
            <a:ext cx="5638800" cy="1708150"/>
          </a:xfrm>
          <a:prstGeom prst="rect">
            <a:avLst/>
          </a:prstGeom>
          <a:noFill/>
          <a:ln w="9525">
            <a:noFill/>
            <a:miter lim="800000"/>
            <a:headEnd/>
            <a:tailEnd/>
          </a:ln>
          <a:effectLst/>
        </p:spPr>
        <p:txBody>
          <a:bodyPr>
            <a:spAutoFit/>
          </a:bodyPr>
          <a:lstStyle/>
          <a:p>
            <a:pPr algn="ctr">
              <a:spcBef>
                <a:spcPct val="50000"/>
              </a:spcBef>
            </a:pPr>
            <a:endParaRPr lang="fr-FR" sz="2800">
              <a:solidFill>
                <a:srgbClr val="BA1E83"/>
              </a:solidFill>
              <a:effectLst>
                <a:outerShdw blurRad="38100" dist="38100" dir="2700000" algn="tl">
                  <a:srgbClr val="000000"/>
                </a:outerShdw>
              </a:effectLst>
              <a:latin typeface="Chiller" pitchFamily="82" charset="0"/>
              <a:ea typeface="Arial Unicode MS" pitchFamily="34" charset="-128"/>
              <a:cs typeface="Arial Unicode MS" pitchFamily="34" charset="-128"/>
            </a:endParaRPr>
          </a:p>
          <a:p>
            <a:pPr algn="ctr">
              <a:spcBef>
                <a:spcPct val="50000"/>
              </a:spcBef>
            </a:pPr>
            <a:endParaRPr lang="fr-FR" sz="2800">
              <a:solidFill>
                <a:srgbClr val="BA1E83"/>
              </a:solidFill>
              <a:effectLst>
                <a:outerShdw blurRad="38100" dist="38100" dir="2700000" algn="tl">
                  <a:srgbClr val="000000"/>
                </a:outerShdw>
              </a:effectLst>
              <a:latin typeface="Chiller" pitchFamily="82" charset="0"/>
              <a:ea typeface="Arial Unicode MS" pitchFamily="34" charset="-128"/>
              <a:cs typeface="Arial Unicode MS" pitchFamily="34" charset="-128"/>
            </a:endParaRPr>
          </a:p>
          <a:p>
            <a:pPr>
              <a:spcBef>
                <a:spcPct val="50000"/>
              </a:spcBef>
            </a:pPr>
            <a:endParaRPr lang="fr-CA" b="0">
              <a:solidFill>
                <a:srgbClr val="BA1E83"/>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044227"/>
          <p:cNvPicPr>
            <a:picLocks noChangeAspect="1" noChangeArrowheads="1"/>
          </p:cNvPicPr>
          <p:nvPr/>
        </p:nvPicPr>
        <p:blipFill>
          <a:blip r:embed="rId2" cstate="print"/>
          <a:srcRect/>
          <a:stretch>
            <a:fillRect/>
          </a:stretch>
        </p:blipFill>
        <p:spPr bwMode="auto">
          <a:xfrm>
            <a:off x="788988" y="547688"/>
            <a:ext cx="7566025" cy="57610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E894B"/>
        </a:solidFill>
        <a:effectLst/>
      </p:bgPr>
    </p:bg>
    <p:spTree>
      <p:nvGrpSpPr>
        <p:cNvPr id="1" name=""/>
        <p:cNvGrpSpPr/>
        <p:nvPr/>
      </p:nvGrpSpPr>
      <p:grpSpPr>
        <a:xfrm>
          <a:off x="0" y="0"/>
          <a:ext cx="0" cy="0"/>
          <a:chOff x="0" y="0"/>
          <a:chExt cx="0" cy="0"/>
        </a:xfrm>
      </p:grpSpPr>
      <p:pic>
        <p:nvPicPr>
          <p:cNvPr id="30722" name="Picture 2" descr="40212006"/>
          <p:cNvPicPr>
            <a:picLocks noChangeAspect="1" noChangeArrowheads="1"/>
          </p:cNvPicPr>
          <p:nvPr/>
        </p:nvPicPr>
        <p:blipFill>
          <a:blip r:embed="rId2" cstate="print"/>
          <a:srcRect/>
          <a:stretch>
            <a:fillRect/>
          </a:stretch>
        </p:blipFill>
        <p:spPr bwMode="auto">
          <a:xfrm>
            <a:off x="868363" y="947738"/>
            <a:ext cx="7407275" cy="4960937"/>
          </a:xfrm>
          <a:prstGeom prst="rect">
            <a:avLst/>
          </a:prstGeom>
          <a:noFill/>
          <a:ln w="19050">
            <a:solidFill>
              <a:schemeClr val="bg1"/>
            </a:solidFill>
            <a:miter lim="800000"/>
            <a:headEnd/>
            <a:tailEnd/>
          </a:ln>
          <a:effectLst>
            <a:outerShdw dist="53882" dir="2700000" algn="ctr" rotWithShape="0">
              <a:srgbClr val="808080"/>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609600" y="609600"/>
            <a:ext cx="8001000" cy="5715000"/>
          </a:xfrm>
          <a:prstGeom prst="rect">
            <a:avLst/>
          </a:prstGeom>
          <a:solidFill>
            <a:schemeClr val="tx1"/>
          </a:solidFill>
          <a:ln w="28575">
            <a:solidFill>
              <a:srgbClr val="8C2E3C"/>
            </a:solidFill>
            <a:miter lim="800000"/>
            <a:headEnd/>
            <a:tailEnd/>
          </a:ln>
          <a:effectLst/>
        </p:spPr>
        <p:txBody>
          <a:bodyPr wrap="none" anchor="ctr"/>
          <a:lstStyle/>
          <a:p>
            <a:pPr algn="ctr"/>
            <a:endParaRPr lang="fr-FR" b="0">
              <a:solidFill>
                <a:srgbClr val="8C2E3C"/>
              </a:solidFill>
              <a:effectLst/>
              <a:latin typeface="Times New Roman" pitchFamily="18" charset="0"/>
            </a:endParaRPr>
          </a:p>
        </p:txBody>
      </p:sp>
      <p:pic>
        <p:nvPicPr>
          <p:cNvPr id="8196" name="Picture 4" descr="3165537"/>
          <p:cNvPicPr>
            <a:picLocks noChangeAspect="1" noChangeArrowheads="1"/>
          </p:cNvPicPr>
          <p:nvPr/>
        </p:nvPicPr>
        <p:blipFill>
          <a:blip r:embed="rId2" cstate="print"/>
          <a:srcRect/>
          <a:stretch>
            <a:fillRect/>
          </a:stretch>
        </p:blipFill>
        <p:spPr bwMode="auto">
          <a:xfrm>
            <a:off x="228600" y="4114800"/>
            <a:ext cx="1863725" cy="2468563"/>
          </a:xfrm>
          <a:prstGeom prst="rect">
            <a:avLst/>
          </a:prstGeom>
          <a:noFill/>
        </p:spPr>
      </p:pic>
      <p:sp>
        <p:nvSpPr>
          <p:cNvPr id="8197" name="Text Box 5"/>
          <p:cNvSpPr txBox="1">
            <a:spLocks noChangeArrowheads="1"/>
          </p:cNvSpPr>
          <p:nvPr/>
        </p:nvSpPr>
        <p:spPr bwMode="auto">
          <a:xfrm>
            <a:off x="2195513" y="838200"/>
            <a:ext cx="6110287" cy="4481513"/>
          </a:xfrm>
          <a:prstGeom prst="rect">
            <a:avLst/>
          </a:prstGeom>
          <a:noFill/>
          <a:ln w="9525">
            <a:noFill/>
            <a:miter lim="800000"/>
            <a:headEnd/>
            <a:tailEnd/>
          </a:ln>
          <a:effectLst/>
        </p:spPr>
        <p:txBody>
          <a:bodyPr>
            <a:spAutoFit/>
          </a:bodyPr>
          <a:lstStyle/>
          <a:p>
            <a:pPr algn="ctr"/>
            <a:r>
              <a:rPr lang="fr-FR">
                <a:solidFill>
                  <a:srgbClr val="FF3300"/>
                </a:solidFill>
                <a:effectLst>
                  <a:outerShdw blurRad="38100" dist="38100" dir="2700000" algn="tl">
                    <a:srgbClr val="FFFFFF"/>
                  </a:outerShdw>
                </a:effectLst>
              </a:rPr>
              <a:t>« 50 cents » répond la serveuse. Le petit garçon sort la main de sa poche et se met à examiner la monnaie qu'elle contient.</a:t>
            </a:r>
          </a:p>
          <a:p>
            <a:pPr algn="ctr"/>
            <a:endParaRPr lang="fr-FR">
              <a:solidFill>
                <a:srgbClr val="FF3300"/>
              </a:solidFill>
              <a:effectLst>
                <a:outerShdw blurRad="38100" dist="38100" dir="2700000" algn="tl">
                  <a:srgbClr val="FFFFFF"/>
                </a:outerShdw>
              </a:effectLst>
            </a:endParaRPr>
          </a:p>
          <a:p>
            <a:pPr algn="ct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 Bien, combien pour un simple plat de crème glacée ? »</a:t>
            </a:r>
          </a:p>
          <a:p>
            <a:pPr algn="ct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demande-t-il </a:t>
            </a:r>
            <a:endParaRPr lang="fr-CA" sz="2800">
              <a:solidFill>
                <a:srgbClr val="FF3300"/>
              </a:solidFill>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spcBef>
                <a:spcPct val="50000"/>
              </a:spcBef>
            </a:pPr>
            <a:endParaRPr lang="fr-CA" sz="2800">
              <a:solidFill>
                <a:srgbClr val="FF3300"/>
              </a:solidFill>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spcBef>
                <a:spcPct val="50000"/>
              </a:spcBef>
            </a:pPr>
            <a:endParaRPr lang="fr-CA" sz="2800">
              <a:solidFill>
                <a:srgbClr val="8C2E3C"/>
              </a:solidFill>
              <a:effectLst>
                <a:outerShdw blurRad="38100" dist="38100" dir="2700000" algn="tl">
                  <a:srgbClr val="FFFFFF"/>
                </a:outerShdw>
              </a:effectLst>
              <a:latin typeface="Times New Roman" pitchFamily="18" charset="0"/>
            </a:endParaRPr>
          </a:p>
        </p:txBody>
      </p:sp>
      <p:sp>
        <p:nvSpPr>
          <p:cNvPr id="8198" name="Text Box 6"/>
          <p:cNvSpPr txBox="1">
            <a:spLocks noChangeArrowheads="1"/>
          </p:cNvSpPr>
          <p:nvPr/>
        </p:nvSpPr>
        <p:spPr bwMode="auto">
          <a:xfrm>
            <a:off x="2411413" y="4365625"/>
            <a:ext cx="5867400" cy="1800225"/>
          </a:xfrm>
          <a:prstGeom prst="rect">
            <a:avLst/>
          </a:prstGeom>
          <a:noFill/>
          <a:ln w="9525">
            <a:noFill/>
            <a:miter lim="800000"/>
            <a:headEnd/>
            <a:tailEnd/>
          </a:ln>
          <a:effectLst/>
        </p:spPr>
        <p:txBody>
          <a:bodyPr>
            <a:spAutoFit/>
          </a:bodyPr>
          <a:lstStyle/>
          <a:p>
            <a:pPr algn="ctr">
              <a:spcBef>
                <a:spcPct val="50000"/>
              </a:spcBef>
            </a:pP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À ce moment il y a des gens qui attendent pour une table et la serveuse commence à perdre patience.</a:t>
            </a:r>
            <a:r>
              <a:rPr lang="fr-CA" sz="2800">
                <a:solidFill>
                  <a:srgbClr val="FF3300"/>
                </a:solidFill>
                <a:effectLst>
                  <a:outerShdw blurRad="38100" dist="38100" dir="2700000" algn="tl">
                    <a:srgbClr val="FFFFFF"/>
                  </a:outerShdw>
                </a:effectLst>
                <a:latin typeface="Times New Roman" pitchFamily="18" charset="0"/>
                <a:ea typeface="Times New Roman" pitchFamily="18" charset="0"/>
                <a:cs typeface="Arial"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C9DB"/>
        </a:solidFill>
        <a:effectLst/>
      </p:bgPr>
    </p:bg>
    <p:spTree>
      <p:nvGrpSpPr>
        <p:cNvPr id="1" name=""/>
        <p:cNvGrpSpPr/>
        <p:nvPr/>
      </p:nvGrpSpPr>
      <p:grpSpPr>
        <a:xfrm>
          <a:off x="0" y="0"/>
          <a:ext cx="0" cy="0"/>
          <a:chOff x="0" y="0"/>
          <a:chExt cx="0" cy="0"/>
        </a:xfrm>
      </p:grpSpPr>
      <p:sp>
        <p:nvSpPr>
          <p:cNvPr id="9219" name="Rectangle 3"/>
          <p:cNvSpPr>
            <a:spLocks noChangeArrowheads="1"/>
          </p:cNvSpPr>
          <p:nvPr/>
        </p:nvSpPr>
        <p:spPr bwMode="auto">
          <a:xfrm>
            <a:off x="533400" y="457200"/>
            <a:ext cx="8077200" cy="5943600"/>
          </a:xfrm>
          <a:prstGeom prst="rect">
            <a:avLst/>
          </a:prstGeom>
          <a:solidFill>
            <a:srgbClr val="ECC9DD"/>
          </a:solidFill>
          <a:ln w="19050">
            <a:solidFill>
              <a:schemeClr val="tx1"/>
            </a:solidFill>
            <a:miter lim="800000"/>
            <a:headEnd/>
            <a:tailEnd/>
          </a:ln>
          <a:effectLst/>
        </p:spPr>
        <p:txBody>
          <a:bodyPr wrap="none" anchor="ctr"/>
          <a:lstStyle/>
          <a:p>
            <a:endParaRPr lang="fr-FR"/>
          </a:p>
        </p:txBody>
      </p:sp>
      <p:pic>
        <p:nvPicPr>
          <p:cNvPr id="9220" name="Picture 4" descr="31714801"/>
          <p:cNvPicPr>
            <a:picLocks noChangeAspect="1" noChangeArrowheads="1"/>
          </p:cNvPicPr>
          <p:nvPr/>
        </p:nvPicPr>
        <p:blipFill>
          <a:blip r:embed="rId2" cstate="print"/>
          <a:srcRect/>
          <a:stretch>
            <a:fillRect/>
          </a:stretch>
        </p:blipFill>
        <p:spPr bwMode="auto">
          <a:xfrm>
            <a:off x="7086600" y="4114800"/>
            <a:ext cx="1760538" cy="2468563"/>
          </a:xfrm>
          <a:prstGeom prst="rect">
            <a:avLst/>
          </a:prstGeom>
          <a:noFill/>
          <a:ln w="28575">
            <a:solidFill>
              <a:schemeClr val="tx1"/>
            </a:solidFill>
            <a:miter lim="800000"/>
            <a:headEnd/>
            <a:tailEnd/>
          </a:ln>
        </p:spPr>
      </p:pic>
      <p:sp>
        <p:nvSpPr>
          <p:cNvPr id="9221" name="Text Box 5"/>
          <p:cNvSpPr txBox="1">
            <a:spLocks noChangeArrowheads="1"/>
          </p:cNvSpPr>
          <p:nvPr/>
        </p:nvSpPr>
        <p:spPr bwMode="auto">
          <a:xfrm>
            <a:off x="900113" y="620713"/>
            <a:ext cx="7343775" cy="4567237"/>
          </a:xfrm>
          <a:prstGeom prst="rect">
            <a:avLst/>
          </a:prstGeom>
          <a:noFill/>
          <a:ln w="9525">
            <a:noFill/>
            <a:miter lim="800000"/>
            <a:headEnd/>
            <a:tailEnd/>
          </a:ln>
          <a:effectLst/>
        </p:spPr>
        <p:txBody>
          <a:bodyPr>
            <a:spAutoFit/>
          </a:bodyPr>
          <a:lstStyle/>
          <a:p>
            <a:pPr algn="ctr"/>
            <a:r>
              <a:rPr lang="fr-FR">
                <a:effectLst>
                  <a:outerShdw blurRad="38100" dist="38100" dir="2700000" algn="tl">
                    <a:srgbClr val="FFFFFF"/>
                  </a:outerShdw>
                </a:effectLst>
              </a:rPr>
              <a:t>" 35 cents " répond-elle sèchement.</a:t>
            </a:r>
          </a:p>
          <a:p>
            <a:pPr algn="ctr"/>
            <a:r>
              <a:rPr lang="fr-FR">
                <a:effectLst>
                  <a:outerShdw blurRad="38100" dist="38100" dir="2700000" algn="tl">
                    <a:srgbClr val="FFFFFF"/>
                  </a:outerShdw>
                </a:effectLst>
              </a:rPr>
              <a:t>" Je vais prendre le plat de crème glacée " dit-il.</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La serveuse lui apporte sa crème glacée, dépose l'addition sur la table et s'en retourne. </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Le garçon finit sa crème glacée, paie à la caisse et s'en va. </a:t>
            </a:r>
          </a:p>
          <a:p>
            <a:pPr algn="ctr"/>
            <a:r>
              <a:rPr lang="fr-FR">
                <a:effectLst>
                  <a:outerShdw blurRad="38100" dist="38100" dir="2700000" algn="tl">
                    <a:srgbClr val="FFFFFF"/>
                  </a:outerShdw>
                </a:effectLst>
              </a:rPr>
              <a:t>Quand la serveuse revient, elle a la larme à l'œil. </a:t>
            </a:r>
            <a:endParaRPr lang="fr-CA" sz="280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lgn="ctr">
              <a:spcBef>
                <a:spcPct val="50000"/>
              </a:spcBef>
            </a:pPr>
            <a:endParaRPr lang="fr-CA" sz="280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spcBef>
                <a:spcPct val="50000"/>
              </a:spcBef>
            </a:pPr>
            <a:endParaRPr lang="fr-CA">
              <a:effectLst/>
              <a:latin typeface="Times New Roman" pitchFamily="18" charset="0"/>
            </a:endParaRPr>
          </a:p>
        </p:txBody>
      </p:sp>
      <p:sp>
        <p:nvSpPr>
          <p:cNvPr id="9222" name="Text Box 6"/>
          <p:cNvSpPr txBox="1">
            <a:spLocks noChangeArrowheads="1"/>
          </p:cNvSpPr>
          <p:nvPr/>
        </p:nvSpPr>
        <p:spPr bwMode="auto">
          <a:xfrm>
            <a:off x="685800" y="4648200"/>
            <a:ext cx="6172200" cy="2014538"/>
          </a:xfrm>
          <a:prstGeom prst="rect">
            <a:avLst/>
          </a:prstGeom>
          <a:noFill/>
          <a:ln w="9525">
            <a:noFill/>
            <a:miter lim="800000"/>
            <a:headEnd/>
            <a:tailEnd/>
          </a:ln>
          <a:effectLst/>
        </p:spPr>
        <p:txBody>
          <a:bodyPr>
            <a:spAutoFit/>
          </a:bodyPr>
          <a:lstStyle/>
          <a:p>
            <a:pPr algn="ctr"/>
            <a:r>
              <a:rPr lang="fr-FR" sz="2800">
                <a:effectLst>
                  <a:outerShdw blurRad="38100" dist="38100" dir="2700000" algn="tl">
                    <a:srgbClr val="FFFFFF"/>
                  </a:outerShdw>
                </a:effectLst>
              </a:rPr>
              <a:t>En nettoyant la table, </a:t>
            </a:r>
          </a:p>
          <a:p>
            <a:pPr algn="ctr"/>
            <a:r>
              <a:rPr lang="fr-FR" sz="2800">
                <a:effectLst>
                  <a:outerShdw blurRad="38100" dist="38100" dir="2700000" algn="tl">
                    <a:srgbClr val="FFFFFF"/>
                  </a:outerShdw>
                </a:effectLst>
              </a:rPr>
              <a:t>bien placés au côté du plat vide,</a:t>
            </a:r>
          </a:p>
          <a:p>
            <a:pPr algn="ctr"/>
            <a:r>
              <a:rPr lang="fr-FR" sz="2800">
                <a:effectLst>
                  <a:outerShdw blurRad="38100" dist="38100" dir="2700000" algn="tl">
                    <a:srgbClr val="FFFFFF"/>
                  </a:outerShdw>
                </a:effectLst>
              </a:rPr>
              <a:t> il ya 15 cents.</a:t>
            </a:r>
            <a:endParaRPr lang="fr-CA" sz="2800">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spcBef>
                <a:spcPct val="50000"/>
              </a:spcBef>
            </a:pPr>
            <a:endParaRPr lang="fr-CA" sz="2800">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533400" y="457200"/>
            <a:ext cx="8077200" cy="5867400"/>
          </a:xfrm>
          <a:prstGeom prst="rect">
            <a:avLst/>
          </a:prstGeom>
          <a:solidFill>
            <a:schemeClr val="tx1"/>
          </a:solidFill>
          <a:ln w="9525">
            <a:solidFill>
              <a:srgbClr val="C3A478"/>
            </a:solidFill>
            <a:miter lim="800000"/>
            <a:headEnd/>
            <a:tailEnd/>
          </a:ln>
          <a:effectLst/>
        </p:spPr>
        <p:txBody>
          <a:bodyPr wrap="none" anchor="ctr"/>
          <a:lstStyle/>
          <a:p>
            <a:endParaRPr lang="fr-FR"/>
          </a:p>
        </p:txBody>
      </p:sp>
      <p:pic>
        <p:nvPicPr>
          <p:cNvPr id="10244" name="Picture 4" descr="33306858"/>
          <p:cNvPicPr>
            <a:picLocks noChangeAspect="1" noChangeArrowheads="1"/>
          </p:cNvPicPr>
          <p:nvPr/>
        </p:nvPicPr>
        <p:blipFill>
          <a:blip r:embed="rId2" cstate="print"/>
          <a:srcRect/>
          <a:stretch>
            <a:fillRect/>
          </a:stretch>
        </p:blipFill>
        <p:spPr bwMode="auto">
          <a:xfrm>
            <a:off x="304800" y="4114800"/>
            <a:ext cx="1657350" cy="2468563"/>
          </a:xfrm>
          <a:prstGeom prst="rect">
            <a:avLst/>
          </a:prstGeom>
          <a:noFill/>
          <a:ln w="9525">
            <a:solidFill>
              <a:srgbClr val="C3A478"/>
            </a:solidFill>
            <a:miter lim="800000"/>
            <a:headEnd/>
            <a:tailEnd/>
          </a:ln>
        </p:spPr>
      </p:pic>
      <p:sp>
        <p:nvSpPr>
          <p:cNvPr id="10245" name="Text Box 5"/>
          <p:cNvSpPr txBox="1">
            <a:spLocks noChangeArrowheads="1"/>
          </p:cNvSpPr>
          <p:nvPr/>
        </p:nvSpPr>
        <p:spPr bwMode="auto">
          <a:xfrm>
            <a:off x="2124075" y="685800"/>
            <a:ext cx="6408738" cy="3724275"/>
          </a:xfrm>
          <a:prstGeom prst="rect">
            <a:avLst/>
          </a:prstGeom>
          <a:noFill/>
          <a:ln w="9525">
            <a:noFill/>
            <a:miter lim="800000"/>
            <a:headEnd/>
            <a:tailEnd/>
          </a:ln>
          <a:effectLst/>
        </p:spPr>
        <p:txBody>
          <a:bodyPr>
            <a:spAutoFit/>
          </a:bodyPr>
          <a:lstStyle/>
          <a:p>
            <a:pPr algn="ctr">
              <a:spcBef>
                <a:spcPct val="50000"/>
              </a:spcBef>
            </a:pPr>
            <a:endParaRPr lang="fr-FR" sz="2800">
              <a:solidFill>
                <a:srgbClr val="000000"/>
              </a:solidFill>
              <a:effectLst>
                <a:outerShdw blurRad="38100" dist="38100" dir="2700000" algn="tl">
                  <a:srgbClr val="FFFFFF"/>
                </a:outerShdw>
              </a:effectLst>
              <a:latin typeface="Arial" charset="0"/>
              <a:ea typeface="Times New Roman" pitchFamily="18" charset="0"/>
              <a:cs typeface="Arial" charset="0"/>
            </a:endParaRPr>
          </a:p>
          <a:p>
            <a:pPr algn="ctr">
              <a:spcBef>
                <a:spcPct val="50000"/>
              </a:spcBef>
            </a:pP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Le petit garçon ne pouvait pas prendre le sundae parce qu'il devait lui rester suffisamment de monnaie pour laisser un pourboire...</a:t>
            </a:r>
            <a:r>
              <a:rPr lang="fr-FR" sz="2800">
                <a:solidFill>
                  <a:srgbClr val="E2C4A6"/>
                </a:solidFill>
                <a:effectLst>
                  <a:outerShdw blurRad="38100" dist="38100" dir="2700000" algn="tl">
                    <a:srgbClr val="FFFFFF"/>
                  </a:outerShdw>
                </a:effectLst>
                <a:latin typeface="Chiller" pitchFamily="82" charset="0"/>
                <a:ea typeface="Arial Unicode MS" pitchFamily="34" charset="-128"/>
                <a:cs typeface="Arial" charset="0"/>
              </a:rPr>
              <a:t> </a:t>
            </a:r>
            <a:endParaRPr lang="fr-CA" sz="2800">
              <a:solidFill>
                <a:srgbClr val="E2C4A6"/>
              </a:solidFill>
              <a:effectLst>
                <a:outerShdw blurRad="38100" dist="38100" dir="2700000" algn="tl">
                  <a:srgbClr val="FFFFFF"/>
                </a:outerShdw>
              </a:effectLst>
              <a:latin typeface="Arial Unicode MS" pitchFamily="34" charset="-128"/>
              <a:ea typeface="Arial Unicode MS" pitchFamily="34" charset="-128"/>
              <a:cs typeface="Arial" charset="0"/>
            </a:endParaRPr>
          </a:p>
          <a:p>
            <a:pPr algn="ctr">
              <a:spcBef>
                <a:spcPct val="50000"/>
              </a:spcBef>
            </a:pPr>
            <a:endParaRPr lang="fr-CA" sz="2800">
              <a:solidFill>
                <a:srgbClr val="E2C4A6"/>
              </a:solidFill>
              <a:effectLst>
                <a:outerShdw blurRad="38100" dist="38100" dir="2700000" algn="tl">
                  <a:srgbClr val="FFFFFF"/>
                </a:outerShdw>
              </a:effectLst>
              <a:latin typeface="Arial Unicode MS" pitchFamily="34" charset="-128"/>
              <a:ea typeface="Arial Unicode MS" pitchFamily="34" charset="-128"/>
              <a:cs typeface="Arial" charset="0"/>
            </a:endParaRPr>
          </a:p>
          <a:p>
            <a:pPr>
              <a:spcBef>
                <a:spcPct val="50000"/>
              </a:spcBef>
            </a:pPr>
            <a:endParaRPr lang="fr-CA" sz="2800">
              <a:solidFill>
                <a:srgbClr val="E2C4A6"/>
              </a:solidFill>
              <a:effectLst>
                <a:outerShdw blurRad="38100" dist="38100" dir="2700000" algn="tl">
                  <a:srgbClr val="FFFFFF"/>
                </a:outerShdw>
              </a:effectLst>
              <a:latin typeface="Times New Roman" pitchFamily="18" charset="0"/>
              <a:ea typeface="Arial Unicode MS" pitchFamily="34" charset="-128"/>
              <a:cs typeface="Arial" charset="0"/>
            </a:endParaRPr>
          </a:p>
        </p:txBody>
      </p:sp>
      <p:sp>
        <p:nvSpPr>
          <p:cNvPr id="10246" name="Text Box 6"/>
          <p:cNvSpPr txBox="1">
            <a:spLocks noChangeArrowheads="1"/>
          </p:cNvSpPr>
          <p:nvPr/>
        </p:nvSpPr>
        <p:spPr bwMode="auto">
          <a:xfrm>
            <a:off x="2209800" y="4572000"/>
            <a:ext cx="6172200" cy="1066800"/>
          </a:xfrm>
          <a:prstGeom prst="rect">
            <a:avLst/>
          </a:prstGeom>
          <a:noFill/>
          <a:ln w="9525">
            <a:noFill/>
            <a:miter lim="800000"/>
            <a:headEnd/>
            <a:tailEnd/>
          </a:ln>
          <a:effectLst/>
        </p:spPr>
        <p:txBody>
          <a:bodyPr>
            <a:spAutoFit/>
          </a:bodyPr>
          <a:lstStyle/>
          <a:p>
            <a:pPr algn="ctr">
              <a:spcBef>
                <a:spcPct val="50000"/>
              </a:spcBef>
            </a:pPr>
            <a:endParaRPr lang="fr-CA" sz="2800">
              <a:solidFill>
                <a:srgbClr val="E2C4A6"/>
              </a:solidFill>
              <a:effectLst>
                <a:outerShdw blurRad="38100" dist="38100" dir="2700000" algn="tl">
                  <a:srgbClr val="FFFFFF"/>
                </a:outerShdw>
              </a:effectLst>
              <a:latin typeface="Arial Unicode MS" pitchFamily="34" charset="-128"/>
              <a:ea typeface="Arial Unicode MS" pitchFamily="34" charset="-128"/>
              <a:cs typeface="Arial Unicode MS" pitchFamily="34" charset="-128"/>
            </a:endParaRPr>
          </a:p>
          <a:p>
            <a:pPr>
              <a:spcBef>
                <a:spcPct val="50000"/>
              </a:spcBef>
            </a:pPr>
            <a:endParaRPr lang="fr-CA" b="0">
              <a:solidFill>
                <a:srgbClr val="E2C4A6"/>
              </a:solidFill>
              <a:effectLst/>
              <a:latin typeface="Times New Roman" pitchFamily="18" charset="0"/>
            </a:endParaRPr>
          </a:p>
        </p:txBody>
      </p:sp>
      <p:pic>
        <p:nvPicPr>
          <p:cNvPr id="10248" name="Picture 8" descr="Barts_eyes"/>
          <p:cNvPicPr>
            <a:picLocks noChangeAspect="1" noChangeArrowheads="1" noCrop="1"/>
          </p:cNvPicPr>
          <p:nvPr/>
        </p:nvPicPr>
        <p:blipFill>
          <a:blip r:embed="rId3" cstate="print"/>
          <a:srcRect/>
          <a:stretch>
            <a:fillRect/>
          </a:stretch>
        </p:blipFill>
        <p:spPr bwMode="auto">
          <a:xfrm>
            <a:off x="5940425" y="4221163"/>
            <a:ext cx="719138" cy="13795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3" name="Text Box 3"/>
          <p:cNvSpPr txBox="1">
            <a:spLocks noChangeArrowheads="1"/>
          </p:cNvSpPr>
          <p:nvPr/>
        </p:nvSpPr>
        <p:spPr bwMode="auto">
          <a:xfrm>
            <a:off x="1143000" y="1295400"/>
            <a:ext cx="7010400" cy="4632325"/>
          </a:xfrm>
          <a:prstGeom prst="rect">
            <a:avLst/>
          </a:prstGeom>
          <a:noFill/>
          <a:ln w="9525">
            <a:noFill/>
            <a:miter lim="800000"/>
            <a:headEnd/>
            <a:tailEnd/>
          </a:ln>
          <a:effectLst/>
        </p:spPr>
        <p:txBody>
          <a:bodyPr>
            <a:spAutoFit/>
          </a:bodyPr>
          <a:lstStyle/>
          <a:p>
            <a:pPr algn="ctr">
              <a:spcBef>
                <a:spcPct val="50000"/>
              </a:spcBef>
            </a:pPr>
            <a:r>
              <a:rPr lang="fr-CA" sz="4400" b="0">
                <a:solidFill>
                  <a:srgbClr val="FFA827"/>
                </a:solidFill>
                <a:effectLst/>
                <a:latin typeface="BrushScript BT" pitchFamily="66" charset="0"/>
              </a:rPr>
              <a:t>Quatrième histoire </a:t>
            </a:r>
          </a:p>
          <a:p>
            <a:pPr algn="ctr">
              <a:spcBef>
                <a:spcPct val="50000"/>
              </a:spcBef>
            </a:pPr>
            <a:r>
              <a:rPr lang="fr-CA" sz="4400" b="0">
                <a:solidFill>
                  <a:srgbClr val="FFA827"/>
                </a:solidFill>
                <a:effectLst/>
                <a:latin typeface="BrushScript BT" pitchFamily="66" charset="0"/>
              </a:rPr>
              <a:t>  DONNER QUAND CA COMPTE.                         </a:t>
            </a:r>
          </a:p>
          <a:p>
            <a:pPr algn="ctr">
              <a:spcBef>
                <a:spcPct val="50000"/>
              </a:spcBef>
            </a:pPr>
            <a:endParaRPr lang="fr-CA" sz="9600" b="0">
              <a:solidFill>
                <a:srgbClr val="FFCC00"/>
              </a:solidFill>
              <a:effectLst/>
              <a:latin typeface="BrushScript BT"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609600" y="457200"/>
            <a:ext cx="7924800" cy="5943600"/>
          </a:xfrm>
          <a:prstGeom prst="rect">
            <a:avLst/>
          </a:prstGeom>
          <a:solidFill>
            <a:srgbClr val="100C0D"/>
          </a:solidFill>
          <a:ln w="12700">
            <a:solidFill>
              <a:srgbClr val="98136C"/>
            </a:solidFill>
            <a:miter lim="800000"/>
            <a:headEnd/>
            <a:tailEnd/>
          </a:ln>
          <a:effectLst/>
        </p:spPr>
        <p:txBody>
          <a:bodyPr wrap="none" anchor="ctr"/>
          <a:lstStyle/>
          <a:p>
            <a:endParaRPr lang="fr-FR"/>
          </a:p>
        </p:txBody>
      </p:sp>
      <p:pic>
        <p:nvPicPr>
          <p:cNvPr id="14340" name="Picture 4" descr="51612425"/>
          <p:cNvPicPr>
            <a:picLocks noChangeAspect="1" noChangeArrowheads="1"/>
          </p:cNvPicPr>
          <p:nvPr/>
        </p:nvPicPr>
        <p:blipFill>
          <a:blip r:embed="rId2" cstate="print"/>
          <a:srcRect/>
          <a:stretch>
            <a:fillRect/>
          </a:stretch>
        </p:blipFill>
        <p:spPr bwMode="auto">
          <a:xfrm>
            <a:off x="3124200" y="152400"/>
            <a:ext cx="2879725" cy="1508125"/>
          </a:xfrm>
          <a:prstGeom prst="rect">
            <a:avLst/>
          </a:prstGeom>
          <a:noFill/>
          <a:ln w="12700">
            <a:solidFill>
              <a:srgbClr val="98136C"/>
            </a:solidFill>
            <a:miter lim="800000"/>
            <a:headEnd/>
            <a:tailEnd/>
          </a:ln>
        </p:spPr>
      </p:pic>
      <p:sp>
        <p:nvSpPr>
          <p:cNvPr id="14341" name="Text Box 5"/>
          <p:cNvSpPr txBox="1">
            <a:spLocks noChangeArrowheads="1"/>
          </p:cNvSpPr>
          <p:nvPr/>
        </p:nvSpPr>
        <p:spPr bwMode="auto">
          <a:xfrm>
            <a:off x="755650" y="2492375"/>
            <a:ext cx="7620000" cy="3295650"/>
          </a:xfrm>
          <a:prstGeom prst="rect">
            <a:avLst/>
          </a:prstGeom>
          <a:noFill/>
          <a:ln w="9525">
            <a:noFill/>
            <a:miter lim="800000"/>
            <a:headEnd/>
            <a:tailEnd/>
          </a:ln>
          <a:effectLst/>
        </p:spPr>
        <p:txBody>
          <a:bodyPr>
            <a:spAutoFit/>
          </a:bodyPr>
          <a:lstStyle/>
          <a:p>
            <a:pPr algn="ctr">
              <a:spcBef>
                <a:spcPct val="50000"/>
              </a:spcBef>
            </a:pPr>
            <a:r>
              <a:rPr lang="fr-FR" sz="2800">
                <a:solidFill>
                  <a:srgbClr val="000000"/>
                </a:solidFill>
                <a:effectLst>
                  <a:outerShdw blurRad="38100" dist="38100" dir="2700000" algn="tl">
                    <a:srgbClr val="FFFFFF"/>
                  </a:outerShdw>
                </a:effectLst>
                <a:latin typeface="Arial" charset="0"/>
                <a:ea typeface="Times New Roman" pitchFamily="18" charset="0"/>
                <a:cs typeface="Arial" charset="0"/>
              </a:rPr>
              <a:t> </a:t>
            </a: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Il y a plusieurs années, quand je travaillais comme bénévole dans  un hôpital, j'ai connu une petite fille qui s'appelait Lize,</a:t>
            </a:r>
          </a:p>
          <a:p>
            <a:pPr algn="ctr">
              <a:spcBef>
                <a:spcPct val="50000"/>
              </a:spcBef>
            </a:pP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elle souffrait d'une sérieuse maladie rare. Le seul espoir qu'elle s'en remette semblait</a:t>
            </a:r>
            <a:r>
              <a:rPr lang="fr-FR" sz="2800">
                <a:solidFill>
                  <a:srgbClr val="FF3300"/>
                </a:solidFill>
                <a:effectLst>
                  <a:outerShdw blurRad="38100" dist="38100" dir="2700000" algn="tl">
                    <a:srgbClr val="FFFFFF"/>
                  </a:outerShdw>
                </a:effectLst>
                <a:latin typeface="Chiller" pitchFamily="82" charset="0"/>
                <a:ea typeface="Arial Unicode MS" pitchFamily="34" charset="-128"/>
                <a:cs typeface="Arial" charset="0"/>
              </a:rPr>
              <a:t> </a:t>
            </a:r>
            <a:r>
              <a:rPr lang="fr-FR" sz="2800">
                <a:solidFill>
                  <a:srgbClr val="FF3300"/>
                </a:solidFill>
                <a:effectLst>
                  <a:outerShdw blurRad="38100" dist="38100" dir="2700000" algn="tl">
                    <a:srgbClr val="FFFFFF"/>
                  </a:outerShdw>
                </a:effectLst>
                <a:latin typeface="Arial" charset="0"/>
                <a:ea typeface="Times New Roman" pitchFamily="18" charset="0"/>
                <a:cs typeface="Arial" charset="0"/>
              </a:rPr>
              <a:t>être  qu'elle reçoive une transfusion sanguine, de son petit frère de 5 ans.</a:t>
            </a:r>
            <a:endParaRPr lang="fr-CA" sz="2800">
              <a:solidFill>
                <a:srgbClr val="900854"/>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C9DB"/>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33400" y="457200"/>
            <a:ext cx="8077200" cy="5943600"/>
          </a:xfrm>
          <a:prstGeom prst="rect">
            <a:avLst/>
          </a:prstGeom>
          <a:solidFill>
            <a:srgbClr val="ECC9DD"/>
          </a:solidFill>
          <a:ln w="19050">
            <a:solidFill>
              <a:schemeClr val="tx1"/>
            </a:solidFill>
            <a:miter lim="800000"/>
            <a:headEnd/>
            <a:tailEnd/>
          </a:ln>
          <a:effectLst/>
        </p:spPr>
        <p:txBody>
          <a:bodyPr wrap="none" anchor="ctr"/>
          <a:lstStyle/>
          <a:p>
            <a:endParaRPr lang="fr-FR"/>
          </a:p>
        </p:txBody>
      </p:sp>
      <p:pic>
        <p:nvPicPr>
          <p:cNvPr id="43011" name="Picture 3" descr="31714801"/>
          <p:cNvPicPr>
            <a:picLocks noChangeAspect="1" noChangeArrowheads="1"/>
          </p:cNvPicPr>
          <p:nvPr/>
        </p:nvPicPr>
        <p:blipFill>
          <a:blip r:embed="rId2" cstate="print"/>
          <a:srcRect/>
          <a:stretch>
            <a:fillRect/>
          </a:stretch>
        </p:blipFill>
        <p:spPr bwMode="auto">
          <a:xfrm>
            <a:off x="7086600" y="4114800"/>
            <a:ext cx="1760538" cy="2468563"/>
          </a:xfrm>
          <a:prstGeom prst="rect">
            <a:avLst/>
          </a:prstGeom>
          <a:noFill/>
          <a:ln w="28575">
            <a:solidFill>
              <a:schemeClr val="tx1"/>
            </a:solidFill>
            <a:miter lim="800000"/>
            <a:headEnd/>
            <a:tailEnd/>
          </a:ln>
        </p:spPr>
      </p:pic>
      <p:sp>
        <p:nvSpPr>
          <p:cNvPr id="43012" name="Text Box 4"/>
          <p:cNvSpPr txBox="1">
            <a:spLocks noChangeArrowheads="1"/>
          </p:cNvSpPr>
          <p:nvPr/>
        </p:nvSpPr>
        <p:spPr bwMode="auto">
          <a:xfrm>
            <a:off x="539750" y="1052513"/>
            <a:ext cx="6473825" cy="4838700"/>
          </a:xfrm>
          <a:prstGeom prst="rect">
            <a:avLst/>
          </a:prstGeom>
          <a:noFill/>
          <a:ln w="9525">
            <a:noFill/>
            <a:miter lim="800000"/>
            <a:headEnd/>
            <a:tailEnd/>
          </a:ln>
          <a:effectLst/>
        </p:spPr>
        <p:txBody>
          <a:bodyPr>
            <a:spAutoFit/>
          </a:bodyPr>
          <a:lstStyle/>
          <a:p>
            <a:pPr algn="ctr"/>
            <a:r>
              <a:rPr lang="fr-FR">
                <a:effectLst>
                  <a:outerShdw blurRad="38100" dist="38100" dir="2700000" algn="tl">
                    <a:srgbClr val="FFFFFF"/>
                  </a:outerShdw>
                </a:effectLst>
              </a:rPr>
              <a:t>Il avait miraculeusement survécu à la même maladie et avait développé les anti-corps requis pour la combattre.</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Le médecin expliqua la situation au petit frère et lui demanda s’il serait prêt à donner son sang à sa soeur. </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Je l'ai vu hésiter un instant avant de prendre une grande respiration et répondre :</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Oui, je vais le faire si c'est pour la sauver !</a:t>
            </a:r>
            <a:endParaRPr lang="fr-CA">
              <a:effectLst/>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EDF1"/>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09600" y="533400"/>
            <a:ext cx="7924800" cy="5715000"/>
          </a:xfrm>
          <a:prstGeom prst="rect">
            <a:avLst/>
          </a:prstGeom>
          <a:solidFill>
            <a:srgbClr val="CFEDF5"/>
          </a:solidFill>
          <a:ln w="28575">
            <a:solidFill>
              <a:srgbClr val="951104"/>
            </a:solidFill>
            <a:miter lim="800000"/>
            <a:headEnd/>
            <a:tailEnd/>
          </a:ln>
          <a:effectLst/>
        </p:spPr>
        <p:txBody>
          <a:bodyPr wrap="none" anchor="ctr"/>
          <a:lstStyle/>
          <a:p>
            <a:endParaRPr lang="fr-FR"/>
          </a:p>
        </p:txBody>
      </p:sp>
      <p:pic>
        <p:nvPicPr>
          <p:cNvPr id="45059" name="Picture 3" descr="1044226"/>
          <p:cNvPicPr>
            <a:picLocks noChangeAspect="1" noChangeArrowheads="1"/>
          </p:cNvPicPr>
          <p:nvPr/>
        </p:nvPicPr>
        <p:blipFill>
          <a:blip r:embed="rId2" cstate="print"/>
          <a:srcRect/>
          <a:stretch>
            <a:fillRect/>
          </a:stretch>
        </p:blipFill>
        <p:spPr bwMode="auto">
          <a:xfrm>
            <a:off x="228600" y="4114800"/>
            <a:ext cx="1885950" cy="2468563"/>
          </a:xfrm>
          <a:prstGeom prst="rect">
            <a:avLst/>
          </a:prstGeom>
          <a:noFill/>
        </p:spPr>
      </p:pic>
      <p:sp>
        <p:nvSpPr>
          <p:cNvPr id="45060" name="Text Box 4"/>
          <p:cNvSpPr txBox="1">
            <a:spLocks noChangeArrowheads="1"/>
          </p:cNvSpPr>
          <p:nvPr/>
        </p:nvSpPr>
        <p:spPr bwMode="auto">
          <a:xfrm>
            <a:off x="2339975" y="549275"/>
            <a:ext cx="5889625" cy="5568950"/>
          </a:xfrm>
          <a:prstGeom prst="rect">
            <a:avLst/>
          </a:prstGeom>
          <a:noFill/>
          <a:ln w="9525">
            <a:noFill/>
            <a:miter lim="800000"/>
            <a:headEnd/>
            <a:tailEnd/>
          </a:ln>
          <a:effectLst/>
        </p:spPr>
        <p:txBody>
          <a:bodyPr>
            <a:spAutoFit/>
          </a:bodyPr>
          <a:lstStyle/>
          <a:p>
            <a:pPr algn="ctr"/>
            <a:r>
              <a:rPr lang="fr-FR">
                <a:effectLst>
                  <a:outerShdw blurRad="38100" dist="38100" dir="2700000" algn="tl">
                    <a:srgbClr val="FFFFFF"/>
                  </a:outerShdw>
                </a:effectLst>
              </a:rPr>
              <a:t>Au cours de la transfusion, il était étendu dans un lit au côté de sa sœur et il a souri, comme nous tous, quand il a vu sa sœur reprendre des couleurs.</a:t>
            </a:r>
          </a:p>
          <a:p>
            <a:pPr algn="ctr"/>
            <a:r>
              <a:rPr lang="fr-FR">
                <a:effectLst>
                  <a:outerShdw blurRad="38100" dist="38100" dir="2700000" algn="tl">
                    <a:srgbClr val="FFFFFF"/>
                  </a:outerShdw>
                </a:effectLst>
              </a:rPr>
              <a:t>  Puis il a pâli et son sourire s'est fané. Il a levé les yeux vers le médecin et lui a demandé d'une voix tremblante :</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"Est-ce que je vais commencer à mourir tout de suite?" </a:t>
            </a:r>
          </a:p>
          <a:p>
            <a:pPr algn="ctr"/>
            <a:endParaRPr lang="fr-FR">
              <a:effectLst>
                <a:outerShdw blurRad="38100" dist="38100" dir="2700000" algn="tl">
                  <a:srgbClr val="FFFFFF"/>
                </a:outerShdw>
              </a:effectLst>
            </a:endParaRPr>
          </a:p>
          <a:p>
            <a:pPr algn="ctr"/>
            <a:r>
              <a:rPr lang="fr-FR">
                <a:effectLst>
                  <a:outerShdw blurRad="38100" dist="38100" dir="2700000" algn="tl">
                    <a:srgbClr val="FFFFFF"/>
                  </a:outerShdw>
                </a:effectLst>
              </a:rPr>
              <a:t>Étant jeune, le petit garçon avait mal compris le médecin; il  croyait qu'il devait donner à sa sœur tout son sang pour la sauver.                    </a:t>
            </a:r>
            <a:endParaRPr lang="fr-CA" sz="2800">
              <a:solidFill>
                <a:srgbClr val="951104"/>
              </a:solidFill>
              <a:effectLst/>
              <a:latin typeface="Times New Roman" pitchFamily="18" charset="0"/>
            </a:endParaRPr>
          </a:p>
        </p:txBody>
      </p:sp>
      <p:sp>
        <p:nvSpPr>
          <p:cNvPr id="45061" name="Text Box 5"/>
          <p:cNvSpPr txBox="1">
            <a:spLocks noChangeArrowheads="1"/>
          </p:cNvSpPr>
          <p:nvPr/>
        </p:nvSpPr>
        <p:spPr bwMode="auto">
          <a:xfrm>
            <a:off x="2286000" y="3657600"/>
            <a:ext cx="5943600" cy="1160463"/>
          </a:xfrm>
          <a:prstGeom prst="rect">
            <a:avLst/>
          </a:prstGeom>
          <a:noFill/>
          <a:ln w="9525">
            <a:noFill/>
            <a:miter lim="800000"/>
            <a:headEnd/>
            <a:tailEnd/>
          </a:ln>
          <a:effectLst/>
        </p:spPr>
        <p:txBody>
          <a:bodyPr>
            <a:spAutoFit/>
          </a:bodyPr>
          <a:lstStyle/>
          <a:p>
            <a:pPr algn="ctr">
              <a:spcBef>
                <a:spcPct val="50000"/>
              </a:spcBef>
            </a:pPr>
            <a:endParaRPr lang="fr-CA" sz="2800">
              <a:solidFill>
                <a:srgbClr val="951104"/>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gn="ctr">
              <a:spcBef>
                <a:spcPct val="50000"/>
              </a:spcBef>
            </a:pPr>
            <a:endParaRPr lang="fr-CA" sz="2800">
              <a:solidFill>
                <a:srgbClr val="951104"/>
              </a:solidFill>
              <a:effectLst>
                <a:outerShdw blurRad="38100" dist="38100" dir="2700000" algn="tl">
                  <a:srgbClr val="000000"/>
                </a:outerShdw>
              </a:effectLst>
              <a:latin typeface="Chiller" pitchFamily="82"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C9DB"/>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533400" y="457200"/>
            <a:ext cx="8077200" cy="5943600"/>
          </a:xfrm>
          <a:prstGeom prst="rect">
            <a:avLst/>
          </a:prstGeom>
          <a:solidFill>
            <a:srgbClr val="ECC9DD"/>
          </a:solidFill>
          <a:ln w="19050">
            <a:solidFill>
              <a:schemeClr val="tx1"/>
            </a:solidFill>
            <a:miter lim="800000"/>
            <a:headEnd/>
            <a:tailEnd/>
          </a:ln>
          <a:effectLst/>
        </p:spPr>
        <p:txBody>
          <a:bodyPr wrap="none" anchor="ctr"/>
          <a:lstStyle/>
          <a:p>
            <a:endParaRPr lang="fr-FR"/>
          </a:p>
        </p:txBody>
      </p:sp>
      <p:pic>
        <p:nvPicPr>
          <p:cNvPr id="47107" name="Picture 3" descr="31714801"/>
          <p:cNvPicPr>
            <a:picLocks noChangeAspect="1" noChangeArrowheads="1"/>
          </p:cNvPicPr>
          <p:nvPr/>
        </p:nvPicPr>
        <p:blipFill>
          <a:blip r:embed="rId2" cstate="print"/>
          <a:srcRect/>
          <a:stretch>
            <a:fillRect/>
          </a:stretch>
        </p:blipFill>
        <p:spPr bwMode="auto">
          <a:xfrm>
            <a:off x="7086600" y="4114800"/>
            <a:ext cx="1760538" cy="2468563"/>
          </a:xfrm>
          <a:prstGeom prst="rect">
            <a:avLst/>
          </a:prstGeom>
          <a:noFill/>
          <a:ln w="28575">
            <a:solidFill>
              <a:schemeClr val="tx1"/>
            </a:solidFill>
            <a:miter lim="800000"/>
            <a:headEnd/>
            <a:tailEnd/>
          </a:ln>
        </p:spPr>
      </p:pic>
      <p:sp>
        <p:nvSpPr>
          <p:cNvPr id="47108" name="Text Box 4"/>
          <p:cNvSpPr txBox="1">
            <a:spLocks noChangeArrowheads="1"/>
          </p:cNvSpPr>
          <p:nvPr/>
        </p:nvSpPr>
        <p:spPr bwMode="auto">
          <a:xfrm>
            <a:off x="755650" y="620713"/>
            <a:ext cx="7272338" cy="5573712"/>
          </a:xfrm>
          <a:prstGeom prst="rect">
            <a:avLst/>
          </a:prstGeom>
          <a:noFill/>
          <a:ln w="9525">
            <a:noFill/>
            <a:miter lim="800000"/>
            <a:headEnd/>
            <a:tailEnd/>
          </a:ln>
          <a:effectLst/>
        </p:spPr>
        <p:txBody>
          <a:bodyPr>
            <a:spAutoFit/>
          </a:bodyPr>
          <a:lstStyle/>
          <a:p>
            <a:pPr algn="ctr"/>
            <a:r>
              <a:rPr lang="fr-FR" sz="3200">
                <a:effectLst>
                  <a:outerShdw blurRad="38100" dist="38100" dir="2700000" algn="tl">
                    <a:srgbClr val="FFFFFF"/>
                  </a:outerShdw>
                </a:effectLst>
              </a:rPr>
              <a:t>Maintenant vous avez le choix :</a:t>
            </a:r>
          </a:p>
          <a:p>
            <a:pPr algn="ctr"/>
            <a:r>
              <a:rPr lang="fr-FR" sz="3200">
                <a:effectLst>
                  <a:outerShdw blurRad="38100" dist="38100" dir="2700000" algn="tl">
                    <a:srgbClr val="FFFFFF"/>
                  </a:outerShdw>
                </a:effectLst>
              </a:rPr>
              <a:t>l'envoyer aux personnes qui vous tiennent à cœur ou ne rien faire.</a:t>
            </a:r>
          </a:p>
          <a:p>
            <a:pPr algn="ctr"/>
            <a:endParaRPr lang="fr-FR" sz="3200">
              <a:effectLst>
                <a:outerShdw blurRad="38100" dist="38100" dir="2700000" algn="tl">
                  <a:srgbClr val="FFFFFF"/>
                </a:outerShdw>
              </a:effectLst>
            </a:endParaRPr>
          </a:p>
          <a:p>
            <a:pPr algn="ctr"/>
            <a:r>
              <a:rPr lang="fr-FR" sz="3200">
                <a:effectLst>
                  <a:outerShdw blurRad="38100" dist="38100" dir="2700000" algn="tl">
                    <a:srgbClr val="FFFFFF"/>
                  </a:outerShdw>
                </a:effectLst>
              </a:rPr>
              <a:t>Bonne soirée ! </a:t>
            </a:r>
          </a:p>
          <a:p>
            <a:pPr algn="ctr"/>
            <a:endParaRPr lang="fr-FR" sz="3200">
              <a:solidFill>
                <a:srgbClr val="000000"/>
              </a:solidFill>
              <a:effectLst>
                <a:outerShdw blurRad="38100" dist="38100" dir="2700000" algn="tl">
                  <a:srgbClr val="FFFFFF"/>
                </a:outerShdw>
              </a:effectLst>
            </a:endParaRPr>
          </a:p>
          <a:p>
            <a:pPr algn="ctr"/>
            <a:r>
              <a:rPr lang="fr-FR" sz="3200">
                <a:solidFill>
                  <a:srgbClr val="000000"/>
                </a:solidFill>
                <a:effectLst>
                  <a:outerShdw blurRad="38100" dist="38100" dir="2700000" algn="tl">
                    <a:srgbClr val="FFFFFF"/>
                  </a:outerShdw>
                </a:effectLst>
              </a:rPr>
              <a:t>Bien à vous. </a:t>
            </a:r>
          </a:p>
          <a:p>
            <a:pPr algn="ctr"/>
            <a:endParaRPr lang="fr-FR" sz="3200">
              <a:solidFill>
                <a:srgbClr val="000000"/>
              </a:solidFill>
              <a:effectLst>
                <a:outerShdw blurRad="38100" dist="38100" dir="2700000" algn="tl">
                  <a:srgbClr val="FFFFFF"/>
                </a:outerShdw>
              </a:effectLst>
            </a:endParaRPr>
          </a:p>
          <a:p>
            <a:endParaRPr lang="fr-CA" sz="3200">
              <a:solidFill>
                <a:srgbClr val="951104"/>
              </a:solidFill>
              <a:effectLst>
                <a:outerShdw blurRad="38100" dist="38100" dir="2700000" algn="tl">
                  <a:srgbClr val="000000"/>
                </a:outerShdw>
              </a:effectLst>
            </a:endParaRPr>
          </a:p>
          <a:p>
            <a:endParaRPr lang="fr-CA">
              <a:solidFill>
                <a:srgbClr val="951104"/>
              </a:solidFill>
              <a:effectLst/>
            </a:endParaRPr>
          </a:p>
          <a:p>
            <a:endParaRPr lang="fr-CA">
              <a:solidFill>
                <a:srgbClr val="951104"/>
              </a:solidFill>
              <a:effectLst/>
            </a:endParaRPr>
          </a:p>
          <a:p>
            <a:endParaRPr lang="fr-CA">
              <a:effectLst/>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7891" name="Text Box 3"/>
          <p:cNvSpPr txBox="1">
            <a:spLocks noChangeArrowheads="1"/>
          </p:cNvSpPr>
          <p:nvPr/>
        </p:nvSpPr>
        <p:spPr bwMode="auto">
          <a:xfrm>
            <a:off x="971550" y="3141663"/>
            <a:ext cx="7315200" cy="1004887"/>
          </a:xfrm>
          <a:prstGeom prst="rect">
            <a:avLst/>
          </a:prstGeom>
          <a:noFill/>
          <a:ln w="9525">
            <a:noFill/>
            <a:miter lim="800000"/>
            <a:headEnd/>
            <a:tailEnd/>
          </a:ln>
          <a:effectLst/>
        </p:spPr>
        <p:txBody>
          <a:bodyPr>
            <a:spAutoFit/>
          </a:bodyPr>
          <a:lstStyle/>
          <a:p>
            <a:pPr algn="ctr">
              <a:spcBef>
                <a:spcPct val="50000"/>
              </a:spcBef>
            </a:pPr>
            <a:r>
              <a:rPr lang="fr-CA">
                <a:solidFill>
                  <a:srgbClr val="FFA827"/>
                </a:solidFill>
                <a:effectLst>
                  <a:outerShdw blurRad="38100" dist="38100" dir="2700000" algn="tl">
                    <a:srgbClr val="C0C0C0"/>
                  </a:outerShdw>
                </a:effectLst>
              </a:rPr>
              <a:t>Musique : </a:t>
            </a:r>
          </a:p>
          <a:p>
            <a:pPr algn="ctr">
              <a:spcBef>
                <a:spcPct val="50000"/>
              </a:spcBef>
            </a:pPr>
            <a:r>
              <a:rPr lang="fr-CA">
                <a:solidFill>
                  <a:srgbClr val="FFA827"/>
                </a:solidFill>
                <a:effectLst>
                  <a:outerShdw blurRad="38100" dist="38100" dir="2700000" algn="tl">
                    <a:srgbClr val="C0C0C0"/>
                  </a:outerShdw>
                </a:effectLst>
              </a:rPr>
              <a:t>Zamphir – The Wind Beneath My Wings </a:t>
            </a:r>
          </a:p>
        </p:txBody>
      </p:sp>
      <p:sp>
        <p:nvSpPr>
          <p:cNvPr id="37893" name="Text Box 5"/>
          <p:cNvSpPr txBox="1">
            <a:spLocks noChangeArrowheads="1"/>
          </p:cNvSpPr>
          <p:nvPr/>
        </p:nvSpPr>
        <p:spPr bwMode="auto">
          <a:xfrm>
            <a:off x="2339975" y="1052513"/>
            <a:ext cx="4752975" cy="1736725"/>
          </a:xfrm>
          <a:prstGeom prst="rect">
            <a:avLst/>
          </a:prstGeom>
          <a:noFill/>
          <a:ln w="9525">
            <a:noFill/>
            <a:miter lim="800000"/>
            <a:headEnd/>
            <a:tailEnd/>
          </a:ln>
          <a:effectLst/>
        </p:spPr>
        <p:txBody>
          <a:bodyPr>
            <a:spAutoFit/>
          </a:bodyPr>
          <a:lstStyle/>
          <a:p>
            <a:pPr algn="ctr">
              <a:spcBef>
                <a:spcPct val="50000"/>
              </a:spcBef>
            </a:pPr>
            <a:r>
              <a:rPr lang="en-CA" sz="5400">
                <a:solidFill>
                  <a:srgbClr val="FF9900"/>
                </a:solidFill>
                <a:effectLst>
                  <a:outerShdw blurRad="38100" dist="38100" dir="2700000" algn="tl">
                    <a:srgbClr val="C0C0C0"/>
                  </a:outerShdw>
                </a:effectLst>
              </a:rPr>
              <a:t>Salutations amicales</a:t>
            </a:r>
            <a:endParaRPr lang="fr-CA" sz="5400">
              <a:solidFill>
                <a:srgbClr val="FF9900"/>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anim calcmode="lin" valueType="num">
                                      <p:cBhvr>
                                        <p:cTn id="8" dur="500" fill="hold"/>
                                        <p:tgtEl>
                                          <p:spTgt spid="37893"/>
                                        </p:tgtEl>
                                        <p:attrNameLst>
                                          <p:attrName>ppt_x</p:attrName>
                                        </p:attrNameLst>
                                      </p:cBhvr>
                                      <p:tavLst>
                                        <p:tav tm="0">
                                          <p:val>
                                            <p:strVal val="#ppt_x-.1"/>
                                          </p:val>
                                        </p:tav>
                                        <p:tav tm="100000">
                                          <p:val>
                                            <p:strVal val="#ppt_x"/>
                                          </p:val>
                                        </p:tav>
                                      </p:tavLst>
                                    </p:anim>
                                    <p:anim calcmode="lin" valueType="num">
                                      <p:cBhvr>
                                        <p:cTn id="9" dur="500" fill="hold"/>
                                        <p:tgtEl>
                                          <p:spTgt spid="37893"/>
                                        </p:tgtEl>
                                        <p:attrNameLst>
                                          <p:attrName>ppt_y</p:attrName>
                                        </p:attrNameLst>
                                      </p:cBhvr>
                                      <p:tavLst>
                                        <p:tav tm="0">
                                          <p:val>
                                            <p:strVal val="#ppt_y"/>
                                          </p:val>
                                        </p:tav>
                                        <p:tav tm="100000">
                                          <p:val>
                                            <p:strVal val="#ppt_y"/>
                                          </p:val>
                                        </p:tav>
                                      </p:tavLst>
                                    </p:anim>
                                  </p:childTnLst>
                                </p:cTn>
                              </p:par>
                            </p:childTnLst>
                          </p:cTn>
                        </p:par>
                        <p:par>
                          <p:cTn id="10" fill="hold">
                            <p:stCondLst>
                              <p:cond delay="1400"/>
                            </p:stCondLst>
                            <p:childTnLst>
                              <p:par>
                                <p:cTn id="11" presetID="9" presetClass="entr" presetSubtype="0" fill="hold" grpId="0" nodeType="after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dissolve">
                                      <p:cBhvr>
                                        <p:cTn id="13"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1BA"/>
        </a:solidFill>
        <a:effectLst/>
      </p:bgPr>
    </p:bg>
    <p:spTree>
      <p:nvGrpSpPr>
        <p:cNvPr id="1" name=""/>
        <p:cNvGrpSpPr/>
        <p:nvPr/>
      </p:nvGrpSpPr>
      <p:grpSpPr>
        <a:xfrm>
          <a:off x="0" y="0"/>
          <a:ext cx="0" cy="0"/>
          <a:chOff x="0" y="0"/>
          <a:chExt cx="0" cy="0"/>
        </a:xfrm>
      </p:grpSpPr>
      <p:sp>
        <p:nvSpPr>
          <p:cNvPr id="2051" name="Rectangle 3"/>
          <p:cNvSpPr>
            <a:spLocks noChangeArrowheads="1"/>
          </p:cNvSpPr>
          <p:nvPr/>
        </p:nvSpPr>
        <p:spPr bwMode="auto">
          <a:xfrm>
            <a:off x="539750" y="476250"/>
            <a:ext cx="8153400" cy="5943600"/>
          </a:xfrm>
          <a:prstGeom prst="rect">
            <a:avLst/>
          </a:prstGeom>
          <a:solidFill>
            <a:srgbClr val="C9D1BA"/>
          </a:solidFill>
          <a:ln w="38100">
            <a:solidFill>
              <a:srgbClr val="829D68"/>
            </a:solidFill>
            <a:miter lim="800000"/>
            <a:headEnd/>
            <a:tailEnd/>
          </a:ln>
          <a:effectLst/>
        </p:spPr>
        <p:txBody>
          <a:bodyPr wrap="none" anchor="ctr"/>
          <a:lstStyle/>
          <a:p>
            <a:endParaRPr lang="fr-FR"/>
          </a:p>
        </p:txBody>
      </p:sp>
      <p:pic>
        <p:nvPicPr>
          <p:cNvPr id="2052" name="Picture 4" descr="1044216"/>
          <p:cNvPicPr>
            <a:picLocks noChangeAspect="1" noChangeArrowheads="1"/>
          </p:cNvPicPr>
          <p:nvPr/>
        </p:nvPicPr>
        <p:blipFill>
          <a:blip r:embed="rId2" cstate="print"/>
          <a:srcRect/>
          <a:stretch>
            <a:fillRect/>
          </a:stretch>
        </p:blipFill>
        <p:spPr bwMode="auto">
          <a:xfrm>
            <a:off x="304800" y="4114800"/>
            <a:ext cx="1863725" cy="2468563"/>
          </a:xfrm>
          <a:prstGeom prst="rect">
            <a:avLst/>
          </a:prstGeom>
          <a:noFill/>
        </p:spPr>
      </p:pic>
      <p:sp>
        <p:nvSpPr>
          <p:cNvPr id="2053" name="Text Box 5"/>
          <p:cNvSpPr txBox="1">
            <a:spLocks noChangeArrowheads="1"/>
          </p:cNvSpPr>
          <p:nvPr/>
        </p:nvSpPr>
        <p:spPr bwMode="auto">
          <a:xfrm>
            <a:off x="2195513" y="1268413"/>
            <a:ext cx="6337300" cy="3990975"/>
          </a:xfrm>
          <a:prstGeom prst="rect">
            <a:avLst/>
          </a:prstGeom>
          <a:noFill/>
          <a:ln w="9525">
            <a:noFill/>
            <a:miter lim="800000"/>
            <a:headEnd/>
            <a:tailEnd/>
          </a:ln>
          <a:effectLst/>
        </p:spPr>
        <p:txBody>
          <a:bodyPr>
            <a:spAutoFit/>
          </a:bodyPr>
          <a:lstStyle/>
          <a:p>
            <a:pPr algn="ctr">
              <a:spcBef>
                <a:spcPct val="50000"/>
              </a:spcBef>
            </a:pPr>
            <a:r>
              <a:rPr lang="fr-FR" sz="3200">
                <a:effectLst>
                  <a:outerShdw blurRad="38100" dist="38100" dir="2700000" algn="tl">
                    <a:srgbClr val="FFFFFF"/>
                  </a:outerShdw>
                </a:effectLst>
              </a:rPr>
              <a:t>Durant mon deuxième mois au collège, notre professeur </a:t>
            </a:r>
            <a:r>
              <a:rPr lang="fr-FR" sz="3200">
                <a:solidFill>
                  <a:srgbClr val="000000"/>
                </a:solidFill>
                <a:effectLst>
                  <a:outerShdw blurRad="38100" dist="38100" dir="2700000" algn="tl">
                    <a:srgbClr val="FFFFFF"/>
                  </a:outerShdw>
                </a:effectLst>
                <a:latin typeface="Arial" charset="0"/>
                <a:ea typeface="Times New Roman" pitchFamily="18" charset="0"/>
                <a:cs typeface="Arial" charset="0"/>
              </a:rPr>
              <a:t>nous a donné un petit examen surprise. J'étais un étudiant consciencieux et j'ai répondu aisément à toutes les questions jusqu'à ce que je lise la dernière question,</a:t>
            </a:r>
            <a:endParaRPr lang="fr-CA" sz="3200" b="0">
              <a:solidFill>
                <a:srgbClr val="475C3F"/>
              </a:solidFill>
              <a:effectLst/>
              <a:latin typeface="Times New Roman" pitchFamily="18" charset="0"/>
            </a:endParaRPr>
          </a:p>
        </p:txBody>
      </p:sp>
      <p:sp>
        <p:nvSpPr>
          <p:cNvPr id="2054" name="Text Box 6"/>
          <p:cNvSpPr txBox="1">
            <a:spLocks noChangeArrowheads="1"/>
          </p:cNvSpPr>
          <p:nvPr/>
        </p:nvSpPr>
        <p:spPr bwMode="auto">
          <a:xfrm>
            <a:off x="2590800" y="4572000"/>
            <a:ext cx="5562600" cy="1160463"/>
          </a:xfrm>
          <a:prstGeom prst="rect">
            <a:avLst/>
          </a:prstGeom>
          <a:noFill/>
          <a:ln w="9525">
            <a:noFill/>
            <a:miter lim="800000"/>
            <a:headEnd/>
            <a:tailEnd/>
          </a:ln>
          <a:effectLst/>
        </p:spPr>
        <p:txBody>
          <a:bodyPr>
            <a:spAutoFit/>
          </a:bodyPr>
          <a:lstStyle/>
          <a:p>
            <a:pPr algn="ctr">
              <a:spcBef>
                <a:spcPct val="50000"/>
              </a:spcBef>
            </a:pPr>
            <a:endParaRPr lang="fr-CA" sz="2800">
              <a:solidFill>
                <a:srgbClr val="475C3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spcBef>
                <a:spcPct val="50000"/>
              </a:spcBef>
            </a:pPr>
            <a:endParaRPr lang="fr-CA" sz="2800">
              <a:solidFill>
                <a:srgbClr val="475C3F"/>
              </a:solidFill>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1F1A"/>
        </a:solidFill>
        <a:effectLst/>
      </p:bgPr>
    </p:bg>
    <p:spTree>
      <p:nvGrpSpPr>
        <p:cNvPr id="1" name=""/>
        <p:cNvGrpSpPr/>
        <p:nvPr/>
      </p:nvGrpSpPr>
      <p:grpSpPr>
        <a:xfrm>
          <a:off x="0" y="0"/>
          <a:ext cx="0" cy="0"/>
          <a:chOff x="0" y="0"/>
          <a:chExt cx="0" cy="0"/>
        </a:xfrm>
      </p:grpSpPr>
      <p:pic>
        <p:nvPicPr>
          <p:cNvPr id="28674" name="Picture 2" descr="2172633"/>
          <p:cNvPicPr>
            <a:picLocks noChangeAspect="1" noChangeArrowheads="1"/>
          </p:cNvPicPr>
          <p:nvPr/>
        </p:nvPicPr>
        <p:blipFill>
          <a:blip r:embed="rId2" cstate="print"/>
          <a:srcRect/>
          <a:stretch>
            <a:fillRect/>
          </a:stretch>
        </p:blipFill>
        <p:spPr bwMode="auto">
          <a:xfrm>
            <a:off x="868363" y="650875"/>
            <a:ext cx="7407275" cy="5554663"/>
          </a:xfrm>
          <a:prstGeom prst="rect">
            <a:avLst/>
          </a:prstGeom>
          <a:noFill/>
          <a:ln w="19050">
            <a:solidFill>
              <a:schemeClr val="bg1"/>
            </a:solidFill>
            <a:miter lim="800000"/>
            <a:headEnd/>
            <a:tailEnd/>
          </a:ln>
          <a:effectLst>
            <a:outerShdw dist="63500" dir="3187806" algn="ctr" rotWithShape="0">
              <a:schemeClr val="folHlink"/>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09600" y="457200"/>
            <a:ext cx="8001000" cy="5867400"/>
          </a:xfrm>
          <a:prstGeom prst="rect">
            <a:avLst/>
          </a:prstGeom>
          <a:solidFill>
            <a:schemeClr val="bg1"/>
          </a:solidFill>
          <a:ln w="38100">
            <a:solidFill>
              <a:srgbClr val="897698"/>
            </a:solidFill>
            <a:miter lim="800000"/>
            <a:headEnd/>
            <a:tailEnd/>
          </a:ln>
          <a:effectLst/>
        </p:spPr>
        <p:txBody>
          <a:bodyPr wrap="none" anchor="ctr"/>
          <a:lstStyle/>
          <a:p>
            <a:pPr algn="ctr"/>
            <a:endParaRPr lang="fr-FR" b="0">
              <a:effectLst/>
              <a:latin typeface="Times New Roman" pitchFamily="18" charset="0"/>
            </a:endParaRPr>
          </a:p>
        </p:txBody>
      </p:sp>
      <p:pic>
        <p:nvPicPr>
          <p:cNvPr id="3076" name="Picture 4" descr="1044217"/>
          <p:cNvPicPr>
            <a:picLocks noChangeAspect="1" noChangeArrowheads="1"/>
          </p:cNvPicPr>
          <p:nvPr/>
        </p:nvPicPr>
        <p:blipFill>
          <a:blip r:embed="rId2" cstate="print"/>
          <a:srcRect/>
          <a:stretch>
            <a:fillRect/>
          </a:stretch>
        </p:blipFill>
        <p:spPr bwMode="auto">
          <a:xfrm>
            <a:off x="304800" y="4114800"/>
            <a:ext cx="1965325" cy="2468563"/>
          </a:xfrm>
          <a:prstGeom prst="rect">
            <a:avLst/>
          </a:prstGeom>
          <a:noFill/>
          <a:ln w="9525">
            <a:solidFill>
              <a:srgbClr val="D1C3E6"/>
            </a:solidFill>
            <a:miter lim="800000"/>
            <a:headEnd/>
            <a:tailEnd/>
          </a:ln>
        </p:spPr>
      </p:pic>
      <p:sp>
        <p:nvSpPr>
          <p:cNvPr id="3077" name="Text Box 5"/>
          <p:cNvSpPr txBox="1">
            <a:spLocks noChangeArrowheads="1"/>
          </p:cNvSpPr>
          <p:nvPr/>
        </p:nvSpPr>
        <p:spPr bwMode="auto">
          <a:xfrm>
            <a:off x="990600" y="914400"/>
            <a:ext cx="7010400" cy="457200"/>
          </a:xfrm>
          <a:prstGeom prst="rect">
            <a:avLst/>
          </a:prstGeom>
          <a:noFill/>
          <a:ln w="9525">
            <a:noFill/>
            <a:miter lim="800000"/>
            <a:headEnd/>
            <a:tailEnd/>
          </a:ln>
          <a:effectLst/>
        </p:spPr>
        <p:txBody>
          <a:bodyPr>
            <a:spAutoFit/>
          </a:bodyPr>
          <a:lstStyle/>
          <a:p>
            <a:pPr>
              <a:spcBef>
                <a:spcPct val="50000"/>
              </a:spcBef>
            </a:pPr>
            <a:endParaRPr lang="fr-FR" b="0">
              <a:effectLst/>
              <a:latin typeface="Times New Roman" pitchFamily="18" charset="0"/>
            </a:endParaRPr>
          </a:p>
        </p:txBody>
      </p:sp>
      <p:sp>
        <p:nvSpPr>
          <p:cNvPr id="3078" name="Text Box 6"/>
          <p:cNvSpPr txBox="1">
            <a:spLocks noChangeArrowheads="1"/>
          </p:cNvSpPr>
          <p:nvPr/>
        </p:nvSpPr>
        <p:spPr bwMode="auto">
          <a:xfrm>
            <a:off x="914400" y="762000"/>
            <a:ext cx="7467600" cy="4578350"/>
          </a:xfrm>
          <a:prstGeom prst="rect">
            <a:avLst/>
          </a:prstGeom>
          <a:noFill/>
          <a:ln w="9525">
            <a:noFill/>
            <a:miter lim="800000"/>
            <a:headEnd/>
            <a:tailEnd/>
          </a:ln>
          <a:effectLst/>
        </p:spPr>
        <p:txBody>
          <a:bodyPr>
            <a:spAutoFit/>
          </a:bodyPr>
          <a:lstStyle/>
          <a:p>
            <a:pPr algn="ctr">
              <a:spcBef>
                <a:spcPct val="50000"/>
              </a:spcBef>
            </a:pPr>
            <a:r>
              <a:rPr lang="fr-FR" sz="2800">
                <a:solidFill>
                  <a:srgbClr val="000000"/>
                </a:solidFill>
                <a:effectLst>
                  <a:outerShdw blurRad="38100" dist="38100" dir="2700000" algn="tl">
                    <a:srgbClr val="C0C0C0"/>
                  </a:outerShdw>
                </a:effectLst>
                <a:latin typeface="Arial" charset="0"/>
                <a:ea typeface="Times New Roman" pitchFamily="18" charset="0"/>
                <a:cs typeface="Arial" charset="0"/>
              </a:rPr>
              <a:t>Quel est le prénom de la femme de ménage de l'école ?</a:t>
            </a:r>
          </a:p>
          <a:p>
            <a:pPr algn="ctr">
              <a:spcBef>
                <a:spcPct val="50000"/>
              </a:spcBef>
            </a:pPr>
            <a:r>
              <a:rPr lang="fr-FR" sz="2800">
                <a:solidFill>
                  <a:srgbClr val="000000"/>
                </a:solidFill>
                <a:effectLst>
                  <a:outerShdw blurRad="38100" dist="38100" dir="2700000" algn="tl">
                    <a:srgbClr val="C0C0C0"/>
                  </a:outerShdw>
                </a:effectLst>
                <a:latin typeface="Arial" charset="0"/>
                <a:ea typeface="Times New Roman" pitchFamily="18" charset="0"/>
                <a:cs typeface="Arial" charset="0"/>
              </a:rPr>
              <a:t>Il s'agissait certainement d'une blague. Je l'avais rencontrée plusieurs fois. Elle était  grande, cheveux foncés et dans la cinquantaine, mais comment j'aurais pu savoir son  nom ?                                  </a:t>
            </a:r>
            <a:endParaRPr lang="fr-CA" sz="2800">
              <a:solidFill>
                <a:srgbClr val="897698"/>
              </a:solidFill>
              <a:effectLst>
                <a:outerShdw blurRad="38100" dist="38100" dir="2700000" algn="tl">
                  <a:srgbClr val="C0C0C0"/>
                </a:outerShdw>
              </a:effectLst>
              <a:latin typeface="Arial Unicode MS" pitchFamily="34" charset="-128"/>
              <a:ea typeface="Arial Unicode MS" pitchFamily="34" charset="-128"/>
              <a:cs typeface="Arial" charset="0"/>
            </a:endParaRPr>
          </a:p>
          <a:p>
            <a:pPr>
              <a:spcBef>
                <a:spcPct val="50000"/>
              </a:spcBef>
            </a:pPr>
            <a:endParaRPr lang="fr-CA" sz="2800">
              <a:solidFill>
                <a:srgbClr val="897698"/>
              </a:solidFill>
              <a:effectLst>
                <a:outerShdw blurRad="38100" dist="38100" dir="2700000" algn="tl">
                  <a:srgbClr val="C0C0C0"/>
                </a:outerShdw>
              </a:effectLst>
              <a:latin typeface="Arial Unicode MS" pitchFamily="34" charset="-128"/>
              <a:ea typeface="Arial Unicode MS" pitchFamily="34" charset="-128"/>
              <a:cs typeface="Arial" charset="0"/>
            </a:endParaRPr>
          </a:p>
          <a:p>
            <a:pPr>
              <a:spcBef>
                <a:spcPct val="50000"/>
              </a:spcBef>
            </a:pPr>
            <a:endParaRPr lang="fr-CA" sz="2800">
              <a:solidFill>
                <a:srgbClr val="897698"/>
              </a:solidFill>
              <a:effectLst/>
              <a:latin typeface="Times New Roman" pitchFamily="18" charset="0"/>
              <a:ea typeface="Arial Unicode MS" pitchFamily="34" charset="-128"/>
              <a:cs typeface="Arial" charset="0"/>
            </a:endParaRPr>
          </a:p>
        </p:txBody>
      </p:sp>
      <p:sp>
        <p:nvSpPr>
          <p:cNvPr id="3079" name="Text Box 7"/>
          <p:cNvSpPr txBox="1">
            <a:spLocks noChangeArrowheads="1"/>
          </p:cNvSpPr>
          <p:nvPr/>
        </p:nvSpPr>
        <p:spPr bwMode="auto">
          <a:xfrm>
            <a:off x="2843213" y="4221163"/>
            <a:ext cx="5616575" cy="1554162"/>
          </a:xfrm>
          <a:prstGeom prst="rect">
            <a:avLst/>
          </a:prstGeom>
          <a:noFill/>
          <a:ln w="9525">
            <a:noFill/>
            <a:miter lim="800000"/>
            <a:headEnd/>
            <a:tailEnd/>
          </a:ln>
          <a:effectLst/>
        </p:spPr>
        <p:txBody>
          <a:bodyPr>
            <a:spAutoFit/>
          </a:bodyPr>
          <a:lstStyle/>
          <a:p>
            <a:pPr algn="ctr"/>
            <a:r>
              <a:rPr lang="fr-FR" sz="3200">
                <a:solidFill>
                  <a:srgbClr val="000000"/>
                </a:solidFill>
                <a:effectLst>
                  <a:outerShdw blurRad="38100" dist="38100" dir="2700000" algn="tl">
                    <a:srgbClr val="C0C0C0"/>
                  </a:outerShdw>
                </a:effectLst>
              </a:rPr>
              <a:t>J’ai remis mon examen en laissant la dernière question sans réponse.</a:t>
            </a:r>
            <a:endParaRPr lang="fr-CA" sz="3200">
              <a:solidFill>
                <a:srgbClr val="897698"/>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1044218"/>
          <p:cNvPicPr>
            <a:picLocks noChangeAspect="1" noChangeArrowheads="1"/>
          </p:cNvPicPr>
          <p:nvPr/>
        </p:nvPicPr>
        <p:blipFill>
          <a:blip r:embed="rId2" cstate="print"/>
          <a:srcRect/>
          <a:stretch>
            <a:fillRect/>
          </a:stretch>
        </p:blipFill>
        <p:spPr bwMode="auto">
          <a:xfrm>
            <a:off x="1074738" y="765175"/>
            <a:ext cx="6994525" cy="53260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609600" y="533400"/>
            <a:ext cx="8001000" cy="5791200"/>
          </a:xfrm>
          <a:prstGeom prst="rect">
            <a:avLst/>
          </a:prstGeom>
          <a:solidFill>
            <a:schemeClr val="tx1"/>
          </a:solidFill>
          <a:ln w="19050">
            <a:solidFill>
              <a:srgbClr val="C9A11F"/>
            </a:solidFill>
            <a:miter lim="800000"/>
            <a:headEnd/>
            <a:tailEnd/>
          </a:ln>
          <a:effectLst/>
        </p:spPr>
        <p:txBody>
          <a:bodyPr wrap="none" anchor="ctr"/>
          <a:lstStyle/>
          <a:p>
            <a:endParaRPr lang="fr-FR"/>
          </a:p>
        </p:txBody>
      </p:sp>
      <p:pic>
        <p:nvPicPr>
          <p:cNvPr id="15364" name="Picture 4" descr="1044220"/>
          <p:cNvPicPr>
            <a:picLocks noChangeAspect="1" noChangeArrowheads="1"/>
          </p:cNvPicPr>
          <p:nvPr/>
        </p:nvPicPr>
        <p:blipFill>
          <a:blip r:embed="rId2" cstate="print"/>
          <a:srcRect/>
          <a:stretch>
            <a:fillRect/>
          </a:stretch>
        </p:blipFill>
        <p:spPr bwMode="auto">
          <a:xfrm>
            <a:off x="152400" y="2286000"/>
            <a:ext cx="1714500" cy="2468563"/>
          </a:xfrm>
          <a:prstGeom prst="rect">
            <a:avLst/>
          </a:prstGeom>
          <a:noFill/>
          <a:ln w="9525">
            <a:solidFill>
              <a:srgbClr val="C9A11F"/>
            </a:solidFill>
            <a:miter lim="800000"/>
            <a:headEnd/>
            <a:tailEnd/>
          </a:ln>
        </p:spPr>
      </p:pic>
      <p:sp>
        <p:nvSpPr>
          <p:cNvPr id="15365" name="Text Box 5"/>
          <p:cNvSpPr txBox="1">
            <a:spLocks noChangeArrowheads="1"/>
          </p:cNvSpPr>
          <p:nvPr/>
        </p:nvSpPr>
        <p:spPr bwMode="auto">
          <a:xfrm>
            <a:off x="2124075" y="765175"/>
            <a:ext cx="6192838" cy="1828800"/>
          </a:xfrm>
          <a:prstGeom prst="rect">
            <a:avLst/>
          </a:prstGeom>
          <a:noFill/>
          <a:ln w="9525">
            <a:noFill/>
            <a:miter lim="800000"/>
            <a:headEnd/>
            <a:tailEnd/>
          </a:ln>
          <a:effectLst/>
        </p:spPr>
        <p:txBody>
          <a:bodyPr>
            <a:spAutoFit/>
          </a:bodyPr>
          <a:lstStyle/>
          <a:p>
            <a:pPr algn="ctr"/>
            <a:r>
              <a:rPr lang="fr-FR">
                <a:solidFill>
                  <a:srgbClr val="CC9900"/>
                </a:solidFill>
                <a:effectLst/>
              </a:rPr>
              <a:t>Juste avant la fin du cours, un étudiant a demandé si la dernière question comptait pour la note de l'examen.</a:t>
            </a:r>
            <a:endParaRPr lang="fr-CA">
              <a:solidFill>
                <a:srgbClr val="CC9900"/>
              </a:solidFill>
              <a:effectLst/>
              <a:latin typeface="Arial Unicode MS" pitchFamily="34" charset="-128"/>
              <a:ea typeface="Arial Unicode MS" pitchFamily="34" charset="-128"/>
              <a:cs typeface="Arial Unicode MS" pitchFamily="34" charset="-128"/>
            </a:endParaRPr>
          </a:p>
          <a:p>
            <a:pPr algn="ctr">
              <a:spcBef>
                <a:spcPct val="50000"/>
              </a:spcBef>
            </a:pPr>
            <a:endParaRPr lang="fr-CA" sz="2800">
              <a:solidFill>
                <a:srgbClr val="CC9900"/>
              </a:solidFill>
              <a:effectLst/>
              <a:latin typeface="Times New Roman" pitchFamily="18" charset="0"/>
            </a:endParaRPr>
          </a:p>
        </p:txBody>
      </p:sp>
      <p:sp>
        <p:nvSpPr>
          <p:cNvPr id="15366" name="Text Box 6"/>
          <p:cNvSpPr txBox="1">
            <a:spLocks noChangeArrowheads="1"/>
          </p:cNvSpPr>
          <p:nvPr/>
        </p:nvSpPr>
        <p:spPr bwMode="auto">
          <a:xfrm>
            <a:off x="2124075" y="2060575"/>
            <a:ext cx="6172200" cy="4230688"/>
          </a:xfrm>
          <a:prstGeom prst="rect">
            <a:avLst/>
          </a:prstGeom>
          <a:noFill/>
          <a:ln w="9525">
            <a:noFill/>
            <a:miter lim="800000"/>
            <a:headEnd/>
            <a:tailEnd/>
          </a:ln>
          <a:effectLst/>
        </p:spPr>
        <p:txBody>
          <a:bodyPr>
            <a:spAutoFit/>
          </a:bodyPr>
          <a:lstStyle/>
          <a:p>
            <a:pPr algn="ctr"/>
            <a:r>
              <a:rPr lang="fr-FR">
                <a:effectLst/>
              </a:rPr>
              <a:t>  </a:t>
            </a:r>
            <a:r>
              <a:rPr lang="fr-FR">
                <a:solidFill>
                  <a:srgbClr val="CC9900"/>
                </a:solidFill>
                <a:effectLst/>
              </a:rPr>
              <a:t>"Absolument" a répondu le professeur. "Durant vos carrières, vous allez rencontrer beaucoup de gens. Ils sont tous importants. Ils méritent tous votre attention et vos soins, même s'il s'agit simplement d'un sourire et d'un  bonjour.</a:t>
            </a:r>
          </a:p>
          <a:p>
            <a:pPr algn="ctr"/>
            <a:r>
              <a:rPr lang="fr-FR">
                <a:solidFill>
                  <a:srgbClr val="CC9900"/>
                </a:solidFill>
                <a:effectLst/>
              </a:rPr>
              <a:t>« Je n'ai jamais oublié cette leçon. J'ai aussi appris que la femme de ménage  s'appelait…</a:t>
            </a:r>
          </a:p>
          <a:p>
            <a:pPr algn="ctr"/>
            <a:endParaRPr lang="fr-FR">
              <a:solidFill>
                <a:srgbClr val="CC9900"/>
              </a:solidFill>
              <a:effectLst/>
            </a:endParaRPr>
          </a:p>
          <a:p>
            <a:pPr algn="ctr"/>
            <a:r>
              <a:rPr lang="fr-FR" sz="3200">
                <a:solidFill>
                  <a:srgbClr val="CC9900"/>
                </a:solidFill>
                <a:effectLst/>
              </a:rPr>
              <a:t>Dorothée"</a:t>
            </a:r>
            <a:endParaRPr lang="fr-CA" sz="3200">
              <a:solidFill>
                <a:srgbClr val="FFCC66"/>
              </a:solidFill>
              <a:effectLst/>
              <a:latin typeface="Times New Roman" pitchFamily="18" charset="0"/>
            </a:endParaRPr>
          </a:p>
        </p:txBody>
      </p:sp>
      <p:sp>
        <p:nvSpPr>
          <p:cNvPr id="15367" name="Text Box 7"/>
          <p:cNvSpPr txBox="1">
            <a:spLocks noChangeArrowheads="1"/>
          </p:cNvSpPr>
          <p:nvPr/>
        </p:nvSpPr>
        <p:spPr bwMode="auto">
          <a:xfrm>
            <a:off x="1371600" y="5410200"/>
            <a:ext cx="6781800" cy="1160463"/>
          </a:xfrm>
          <a:prstGeom prst="rect">
            <a:avLst/>
          </a:prstGeom>
          <a:noFill/>
          <a:ln w="9525">
            <a:noFill/>
            <a:miter lim="800000"/>
            <a:headEnd/>
            <a:tailEnd/>
          </a:ln>
          <a:effectLst/>
        </p:spPr>
        <p:txBody>
          <a:bodyPr>
            <a:spAutoFit/>
          </a:bodyPr>
          <a:lstStyle/>
          <a:p>
            <a:pPr algn="ctr">
              <a:spcBef>
                <a:spcPct val="50000"/>
              </a:spcBef>
            </a:pPr>
            <a:r>
              <a:rPr lang="fr-FR" sz="2800" b="0">
                <a:solidFill>
                  <a:srgbClr val="FFCC66"/>
                </a:solidFill>
                <a:effectLst/>
                <a:latin typeface="Chiller" pitchFamily="82" charset="0"/>
                <a:ea typeface="Arial Unicode MS" pitchFamily="34" charset="-128"/>
                <a:cs typeface="Arial Unicode MS" pitchFamily="34" charset="-128"/>
              </a:rPr>
              <a:t>      </a:t>
            </a:r>
            <a:endParaRPr lang="fr-CA" sz="2800">
              <a:solidFill>
                <a:srgbClr val="FFCC66"/>
              </a:solidFill>
              <a:effectLst/>
              <a:latin typeface="Arial Unicode MS" pitchFamily="34" charset="-128"/>
              <a:ea typeface="Arial Unicode MS" pitchFamily="34" charset="-128"/>
              <a:cs typeface="Arial Unicode MS" pitchFamily="34" charset="-128"/>
            </a:endParaRPr>
          </a:p>
          <a:p>
            <a:pPr>
              <a:spcBef>
                <a:spcPct val="50000"/>
              </a:spcBef>
            </a:pPr>
            <a:endParaRPr lang="fr-CA" sz="2800">
              <a:solidFill>
                <a:srgbClr val="FFCC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2326887"/>
          <p:cNvPicPr>
            <a:picLocks noChangeAspect="1" noChangeArrowheads="1"/>
          </p:cNvPicPr>
          <p:nvPr/>
        </p:nvPicPr>
        <p:blipFill>
          <a:blip r:embed="rId2" cstate="print"/>
          <a:srcRect/>
          <a:stretch>
            <a:fillRect/>
          </a:stretch>
        </p:blipFill>
        <p:spPr bwMode="auto">
          <a:xfrm>
            <a:off x="868363" y="947738"/>
            <a:ext cx="7407275" cy="4960937"/>
          </a:xfrm>
          <a:prstGeom prst="rect">
            <a:avLst/>
          </a:prstGeom>
          <a:noFill/>
          <a:ln w="12700">
            <a:solidFill>
              <a:srgbClr val="FFFF00"/>
            </a:solidFill>
            <a:miter lim="800000"/>
            <a:headEnd/>
            <a:tailEnd/>
          </a:ln>
          <a:effectLst>
            <a:outerShdw dist="53882" dir="2700000" algn="ctr" rotWithShape="0">
              <a:srgbClr val="808080"/>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8915" name="Text Box 3"/>
          <p:cNvSpPr txBox="1">
            <a:spLocks noChangeArrowheads="1"/>
          </p:cNvSpPr>
          <p:nvPr/>
        </p:nvSpPr>
        <p:spPr bwMode="auto">
          <a:xfrm>
            <a:off x="1116013" y="2060575"/>
            <a:ext cx="7010400" cy="1766888"/>
          </a:xfrm>
          <a:prstGeom prst="rect">
            <a:avLst/>
          </a:prstGeom>
          <a:noFill/>
          <a:ln w="9525">
            <a:noFill/>
            <a:miter lim="800000"/>
            <a:headEnd/>
            <a:tailEnd/>
          </a:ln>
          <a:effectLst/>
        </p:spPr>
        <p:txBody>
          <a:bodyPr>
            <a:spAutoFit/>
          </a:bodyPr>
          <a:lstStyle/>
          <a:p>
            <a:pPr algn="ctr">
              <a:spcBef>
                <a:spcPct val="50000"/>
              </a:spcBef>
            </a:pPr>
            <a:r>
              <a:rPr lang="fr-CA" sz="4400" b="0">
                <a:solidFill>
                  <a:srgbClr val="FFA827"/>
                </a:solidFill>
                <a:effectLst/>
                <a:latin typeface="BrushScript BT" pitchFamily="66" charset="0"/>
              </a:rPr>
              <a:t>Deuxième histoire </a:t>
            </a:r>
          </a:p>
          <a:p>
            <a:pPr algn="ctr">
              <a:spcBef>
                <a:spcPct val="50000"/>
              </a:spcBef>
            </a:pPr>
            <a:r>
              <a:rPr lang="fr-CA" sz="4400" b="0">
                <a:solidFill>
                  <a:srgbClr val="FFA827"/>
                </a:solidFill>
                <a:effectLst/>
                <a:latin typeface="BrushScript BT" pitchFamily="66" charset="0"/>
              </a:rPr>
              <a:t>  L’AIDE SOUS LA PLUIE</a:t>
            </a:r>
            <a:endParaRPr lang="fr-CA" sz="9600" b="0">
              <a:solidFill>
                <a:srgbClr val="FFCC00"/>
              </a:solidFill>
              <a:effectLst/>
              <a:latin typeface="BrushScript BT"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nseesdelamitie">
  <a:themeElements>
    <a:clrScheme name="penseesdelamiti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nseesdelamiti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2400" b="1" i="0" u="none" strike="noStrike" cap="none" normalizeH="0" baseline="0" smtClean="0">
            <a:ln>
              <a:noFill/>
            </a:ln>
            <a:solidFill>
              <a:schemeClr val="tx1"/>
            </a:solidFill>
            <a:effectLst>
              <a:outerShdw blurRad="38100" dist="38100" dir="2700000" algn="tl">
                <a:srgbClr val="000000">
                  <a:alpha val="43137"/>
                </a:srgbClr>
              </a:outerShdw>
            </a:effectLst>
            <a:latin typeface="Technical"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2400" b="1" i="0" u="none" strike="noStrike" cap="none" normalizeH="0" baseline="0" smtClean="0">
            <a:ln>
              <a:noFill/>
            </a:ln>
            <a:solidFill>
              <a:schemeClr val="tx1"/>
            </a:solidFill>
            <a:effectLst>
              <a:outerShdw blurRad="38100" dist="38100" dir="2700000" algn="tl">
                <a:srgbClr val="000000">
                  <a:alpha val="43137"/>
                </a:srgbClr>
              </a:outerShdw>
            </a:effectLst>
            <a:latin typeface="Technical" pitchFamily="66" charset="0"/>
          </a:defRPr>
        </a:defPPr>
      </a:lstStyle>
    </a:lnDef>
  </a:objectDefaults>
  <a:extraClrSchemeLst>
    <a:extraClrScheme>
      <a:clrScheme name="penseesdelamiti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enseesdelamiti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seesdelamiti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seesdelamiti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seesdelami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seesdelami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enseesdelami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penseesdelamitie</Template>
  <TotalTime>302</TotalTime>
  <Words>476</Words>
  <Application>Microsoft Office PowerPoint</Application>
  <PresentationFormat>Affichage à l'écran (4:3)</PresentationFormat>
  <Paragraphs>80</Paragraphs>
  <Slides>28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28</vt:i4>
      </vt:variant>
    </vt:vector>
  </HeadingPairs>
  <TitlesOfParts>
    <vt:vector size="35" baseType="lpstr">
      <vt:lpstr>Times New Roman</vt:lpstr>
      <vt:lpstr>Technical</vt:lpstr>
      <vt:lpstr>BrushScript BT</vt:lpstr>
      <vt:lpstr>Arial</vt:lpstr>
      <vt:lpstr>Arial Unicode MS</vt:lpstr>
      <vt:lpstr>Chiller</vt:lpstr>
      <vt:lpstr>penseesdelamitie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Jacques Moreau</dc:creator>
  <cp:lastModifiedBy>Marie-France</cp:lastModifiedBy>
  <cp:revision>5</cp:revision>
  <dcterms:created xsi:type="dcterms:W3CDTF">2006-12-10T00:56:47Z</dcterms:created>
  <dcterms:modified xsi:type="dcterms:W3CDTF">2017-02-26T09:15:33Z</dcterms:modified>
</cp:coreProperties>
</file>