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6" r:id="rId2"/>
    <p:sldId id="286" r:id="rId3"/>
    <p:sldId id="287" r:id="rId4"/>
    <p:sldId id="258" r:id="rId5"/>
    <p:sldId id="324" r:id="rId6"/>
    <p:sldId id="289" r:id="rId7"/>
    <p:sldId id="284" r:id="rId8"/>
    <p:sldId id="259" r:id="rId9"/>
    <p:sldId id="285" r:id="rId10"/>
    <p:sldId id="260" r:id="rId11"/>
    <p:sldId id="261" r:id="rId12"/>
    <p:sldId id="262" r:id="rId13"/>
    <p:sldId id="325" r:id="rId14"/>
    <p:sldId id="263" r:id="rId15"/>
    <p:sldId id="321" r:id="rId16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0CLaCz/UP9SZF5WEuW56JA==" hashData="Toay73QOxDhh/fztx5x6NGZiZ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78" y="-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FA9B6-1403-4FA5-ABAF-7508EFF07634}" type="datetimeFigureOut">
              <a:rPr lang="it-IT" smtClean="0"/>
              <a:t>01/03/2017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C98E3-6789-4620-A407-7CDFABE3E1EA}" type="slidenum">
              <a:rPr lang="it-IT" smtClean="0"/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9996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B9B53-DBB3-4A78-B0FC-58D402705A0A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B98E0-A4F0-41F5-BA33-D11F283DE44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5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477B4-D644-4373-8729-5D5EF5F936D9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F4431-5B5E-44F0-B67C-C7D0460FC4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99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63081-16C1-49BA-9262-16898B75F448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E47F3-D914-4403-8C8F-82D0586C3E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69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71361-B37F-4E79-80F9-A0E49B88505C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F1B93-56B4-41A2-8256-B688634CC4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57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402B8-FD60-41A6-8DA0-8FE7F06CB58B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F144E-B64B-4223-B732-B5868842E6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9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77E40-C223-44BE-97F5-C240BB24E471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7ABC9-A5A6-4C3B-914B-43EA51A404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94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A6925-E24D-4F6F-8C2C-07263288622C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3A466-9045-4692-88D6-F8FA558808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4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F21F2-EF50-4FC4-AFF6-8A088CA0C063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E52E3-2FB8-4068-A0F8-3F95A3521F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60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075CA-56D3-470D-821A-F7593AE0EBB9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4816-0A0E-4000-9AA8-99B7A8C3F9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39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5C087-DF00-4848-B3FF-4B86D0A4A8CA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B1D3D-A6A6-4065-8073-C445CF28BE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86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F7C10-7D3E-49D9-80FB-3A6514B68632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FB130-AA71-4C1A-B68F-9F1804374F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0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3" name="2013-04-20 Relaxation Aquarium Anémones et Poissons 4.30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it-IT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it-IT" smtClean="0"/>
              <a:t>Modifiez les styles du texte du masque</a:t>
            </a:r>
          </a:p>
          <a:p>
            <a:pPr lvl="1"/>
            <a:r>
              <a:rPr lang="fr-FR" altLang="it-IT" smtClean="0"/>
              <a:t>Deuxième niveau</a:t>
            </a:r>
          </a:p>
          <a:p>
            <a:pPr lvl="2"/>
            <a:r>
              <a:rPr lang="fr-FR" altLang="it-IT" smtClean="0"/>
              <a:t>Troisième niveau</a:t>
            </a:r>
          </a:p>
          <a:p>
            <a:pPr lvl="3"/>
            <a:r>
              <a:rPr lang="fr-FR" altLang="it-IT" smtClean="0"/>
              <a:t>Quatrième niveau</a:t>
            </a:r>
          </a:p>
          <a:p>
            <a:pPr lvl="4"/>
            <a:r>
              <a:rPr lang="fr-FR" altLang="it-IT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0119A0-8969-4FE9-B919-30DD3DC44594}" type="datetimeFigureOut">
              <a:rPr lang="fr-FR"/>
              <a:pPr>
                <a:defRPr/>
              </a:pPr>
              <a:t>01/03/2017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1D7485-0F20-4E9C-96D2-D726C51530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10000">
        <p14:conveyor dir="l"/>
        <p:sndAc>
          <p:stSnd>
            <p:snd r:embed="rId13" name="2013-04-20 Relaxation Aquarium Anémones et Poissons 4.30.wav"/>
          </p:stSnd>
        </p:sndAc>
      </p:transition>
    </mc:Choice>
    <mc:Fallback xmlns="">
      <p:transition spd="slow" advTm="10000">
        <p:fade/>
        <p:sndAc>
          <p:stSnd>
            <p:snd r:embed="rId15" name="2013-04-20 Relaxation Aquarium Anémones et Poissons 4.30.wav"/>
          </p:stSnd>
        </p:sndAc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CuadroTexto"/>
          <p:cNvSpPr txBox="1">
            <a:spLocks noChangeArrowheads="1"/>
          </p:cNvSpPr>
          <p:nvPr/>
        </p:nvSpPr>
        <p:spPr bwMode="auto">
          <a:xfrm>
            <a:off x="4744212" y="631307"/>
            <a:ext cx="407416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+mn-cs"/>
              </a:rPr>
              <a:t>Les amis/es</a:t>
            </a:r>
          </a:p>
        </p:txBody>
      </p:sp>
      <p:sp>
        <p:nvSpPr>
          <p:cNvPr id="5" name="6 CuadroTexto"/>
          <p:cNvSpPr txBox="1">
            <a:spLocks noChangeArrowheads="1"/>
          </p:cNvSpPr>
          <p:nvPr/>
        </p:nvSpPr>
        <p:spPr bwMode="auto">
          <a:xfrm>
            <a:off x="5292080" y="1713107"/>
            <a:ext cx="3161506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Le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temps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passe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</a:b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La vie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Calligraphy" panose="03010101010101010101" pitchFamily="66" charset="0"/>
                <a:cs typeface="+mn-cs"/>
              </a:rPr>
              <a:t>s’envole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</a:b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Les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distances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nous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éloignent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</a:b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Les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enfants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grandissent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</a:b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Le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travail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 va et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vient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Calligraphy" panose="03010101010101010101" pitchFamily="66" charset="0"/>
                <a:cs typeface="+mn-cs"/>
              </a:rPr>
              <a:t>.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Calligraphy" panose="03010101010101010101" pitchFamily="66" charset="0"/>
                <a:cs typeface="+mn-cs"/>
              </a:rPr>
              <a:t/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Calligraphy" panose="03010101010101010101" pitchFamily="66" charset="0"/>
                <a:cs typeface="+mn-cs"/>
              </a:rPr>
            </a:br>
            <a:endParaRPr kumimoji="0" lang="es-MX" sz="2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Calligraphy" panose="03010101010101010101" pitchFamily="66" charset="0"/>
              <a:cs typeface="+mn-cs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1659147" y="4459639"/>
            <a:ext cx="3960812" cy="369116"/>
          </a:xfrm>
          <a:prstGeom prst="rect">
            <a:avLst/>
          </a:prstGeom>
          <a:noFill/>
          <a:ln>
            <a:noFill/>
          </a:ln>
          <a:extLst/>
        </p:spPr>
        <p:txBody>
          <a:bodyPr lIns="91220" tIns="45613" rIns="91220" bIns="4561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Lucida Calligraphy" panose="03010101010101010101" pitchFamily="66" charset="0"/>
                <a:ea typeface="新細明體"/>
                <a:cs typeface="+mn-cs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Lucida Calligraphy" panose="03010101010101010101" pitchFamily="66" charset="0"/>
                <a:ea typeface="新細明體"/>
                <a:cs typeface="+mn-cs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Lucida Calligraphy" panose="03010101010101010101" pitchFamily="66" charset="0"/>
                <a:ea typeface="新細明體"/>
                <a:cs typeface="+mn-cs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Lucida Calligraphy" panose="03010101010101010101" pitchFamily="66" charset="0"/>
              <a:ea typeface="新細明體"/>
              <a:cs typeface="+mn-cs"/>
            </a:endParaRPr>
          </a:p>
        </p:txBody>
      </p:sp>
      <p:pic>
        <p:nvPicPr>
          <p:cNvPr id="2050" name="Picture 2" descr="F:\-                   480 PRIMAVERA new   pps\a7093876-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3" y="443583"/>
            <a:ext cx="5633848" cy="39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8"/>
          <p:cNvSpPr txBox="1"/>
          <p:nvPr/>
        </p:nvSpPr>
        <p:spPr>
          <a:xfrm rot="1082942">
            <a:off x="867361" y="1541293"/>
            <a:ext cx="3428704" cy="670854"/>
          </a:xfrm>
          <a:prstGeom prst="rect">
            <a:avLst/>
          </a:prstGeom>
          <a:noFill/>
        </p:spPr>
        <p:txBody>
          <a:bodyPr wrap="square" lIns="54766" tIns="27383" rIns="54766" bIns="27383">
            <a:spAutoFit/>
          </a:bodyPr>
          <a:lstStyle/>
          <a:p>
            <a:pPr algn="ctr" defTabSz="9117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 smtClean="0">
                <a:ln>
                  <a:solidFill>
                    <a:srgbClr val="292929"/>
                  </a:solidFill>
                </a:ln>
                <a:solidFill>
                  <a:srgbClr val="FF0000"/>
                </a:solidFill>
                <a:latin typeface="Matura MT Script Capitals" pitchFamily="66" charset="0"/>
              </a:rPr>
              <a:t>Quelques fleurs pour </a:t>
            </a:r>
          </a:p>
          <a:p>
            <a:pPr algn="ctr" defTabSz="9117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 smtClean="0">
                <a:ln>
                  <a:solidFill>
                    <a:srgbClr val="292929"/>
                  </a:solidFill>
                </a:ln>
                <a:solidFill>
                  <a:srgbClr val="FF0000"/>
                </a:solidFill>
                <a:latin typeface="Matura MT Script Capitals" pitchFamily="66" charset="0"/>
              </a:rPr>
              <a:t>Egayer la journée</a:t>
            </a:r>
            <a:endParaRPr lang="fr-FR" sz="2000" dirty="0">
              <a:ln>
                <a:solidFill>
                  <a:srgbClr val="292929"/>
                </a:solidFill>
              </a:ln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pic>
        <p:nvPicPr>
          <p:cNvPr id="1027" name="Picture 3" descr="F:\- musica simboli\AM81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586" y="3843945"/>
            <a:ext cx="1524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0"/>
            <a:ext cx="91868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868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108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conveyor dir="l"/>
        <p:sndAc>
          <p:stSnd loop="1">
            <p:snd r:embed="rId2" name="Unforgettable - Helmut Zacharias.wav"/>
          </p:stSnd>
        </p:sndAc>
      </p:transition>
    </mc:Choice>
    <mc:Fallback xmlns="">
      <p:transition spd="slow" advClick="0" advTm="6000">
        <p:fade/>
        <p:sndAc>
          <p:stSnd loop="1">
            <p:snd r:embed="rId7" name="Unforgettable - Helmut Zachari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autoRev="1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autoRev="1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500" autoRev="1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autoRev="1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CuadroTexto"/>
          <p:cNvSpPr txBox="1">
            <a:spLocks noChangeArrowheads="1"/>
          </p:cNvSpPr>
          <p:nvPr/>
        </p:nvSpPr>
        <p:spPr bwMode="auto">
          <a:xfrm>
            <a:off x="521325" y="771550"/>
            <a:ext cx="3672408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La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passion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diminue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</a:b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La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famille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n’est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jamais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qu’on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aimerait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qu’elle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 </a:t>
            </a:r>
            <a:r>
              <a:rPr kumimoji="0" lang="es-MX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soit</a:t>
            </a: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</a:br>
            <a: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  <a:t>Le coeur se brise.</a:t>
            </a:r>
            <a:br>
              <a:rPr kumimoji="0" lang="es-MX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Lucida Handwriting" panose="03010101010101010101" pitchFamily="66" charset="0"/>
                <a:cs typeface="+mn-cs"/>
              </a:rPr>
            </a:br>
            <a:endParaRPr kumimoji="0" lang="es-MX" sz="2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Lucida Handwriting" panose="03010101010101010101" pitchFamily="66" charset="0"/>
              <a:cs typeface="+mn-cs"/>
            </a:endParaRPr>
          </a:p>
        </p:txBody>
      </p:sp>
      <p:pic>
        <p:nvPicPr>
          <p:cNvPr id="3074" name="Picture 2" descr="F:\-                   480 PRIMAVERA new   pps\130604083848723265-4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801" y="386130"/>
            <a:ext cx="4662656" cy="441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115616" y="0"/>
            <a:ext cx="7128792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Les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parents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meurent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.</a:t>
            </a:r>
            <a:b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</a:b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Les </a:t>
            </a:r>
            <a:r>
              <a:rPr lang="es-MX" sz="28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collègues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oublient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les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services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rendus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.</a:t>
            </a:r>
            <a:b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</a:b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Les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carrières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professionnelles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arrivent</a:t>
            </a:r>
            <a:endParaRPr lang="es-MX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à </a:t>
            </a:r>
            <a:r>
              <a:rPr lang="es-MX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leur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fin.</a:t>
            </a:r>
            <a:b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</a:br>
            <a:endParaRPr lang="es-MX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endParaRPr lang="es-MX" sz="2800" b="1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endParaRPr lang="es-MX" sz="2800" b="1" dirty="0">
              <a:solidFill>
                <a:schemeClr val="bg1"/>
              </a:solidFill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endParaRPr lang="es-MX" sz="2800" b="1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endParaRPr lang="es-MX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MAIS...</a:t>
            </a:r>
            <a:b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</a:br>
            <a:endParaRPr lang="es-MX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5" name="Picture 2" descr="G:\CARLA dati  NOVEMBRE  2016\CARLA Carla Acer 16-6-2014\- 0A New Pc-ACER 2 febbraio 2013\- 00 1 GIUGNO\- ARRIVAL + GIF 21 Giugno\DA dividere mie foto\P5070056-cs010le-ner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8529">
            <a:off x="2740318" y="2516425"/>
            <a:ext cx="3258785" cy="244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5509"/>
            <a:ext cx="6858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683568" y="720689"/>
            <a:ext cx="3456384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Les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amis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sont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là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,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peu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importe si le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temps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a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passé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,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peu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importe</a:t>
            </a:r>
          </a:p>
          <a:p>
            <a:pPr algn="ctr" eaLnBrk="1" hangingPunct="1">
              <a:defRPr/>
            </a:pP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la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distance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. </a:t>
            </a:r>
          </a:p>
          <a:p>
            <a:pPr algn="ctr" eaLnBrk="1" hangingPunct="1">
              <a:defRPr/>
            </a:pP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Un(e)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ami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(e)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n’est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jamais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loin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pour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te venir en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aide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quand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tu en as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besoin</a:t>
            </a:r>
            <a:endParaRPr lang="es-MX" sz="2400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7" name="Picture 19" descr="F:\-                   480 PRIMAVERA new   pps\506b1fe4-2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257" y="207008"/>
            <a:ext cx="3760167" cy="481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:\-  0 GIF 21 LUGLIO  2015\P4215127-lcsm5060-400-60-C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42728"/>
            <a:ext cx="6858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-                   480 PRIMAVERA new   pps\P7022725-lcs015-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635" y="195486"/>
            <a:ext cx="6336701" cy="475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63838"/>
            <a:ext cx="6858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18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971600" y="555526"/>
            <a:ext cx="7272808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Quand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tu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devras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traverser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une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vallée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en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solitaire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et que tu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devras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le faire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seul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, les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amis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de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ta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vie,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seront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tout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autour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de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toi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,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devant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toi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, te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poussant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,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t’encourageant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et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ils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t’attendront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les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bras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ouverts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au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bout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 du </a:t>
            </a:r>
            <a:r>
              <a:rPr lang="es-MX" sz="32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chemin</a:t>
            </a:r>
            <a:r>
              <a:rPr lang="es-MX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Lucida Handwriting" panose="03010101010101010101" pitchFamily="66" charset="0"/>
              </a:rPr>
              <a:t>.</a:t>
            </a:r>
            <a:endParaRPr lang="es-MX" sz="3200" dirty="0" smtClean="0">
              <a:solidFill>
                <a:schemeClr val="accent3">
                  <a:lumMod val="40000"/>
                  <a:lumOff val="60000"/>
                </a:schemeClr>
              </a:solidFill>
              <a:latin typeface="Lucida Handwriting" panose="030101010101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063641" y="1894559"/>
            <a:ext cx="273630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Quelques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fois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,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ils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briseront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les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règles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et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chemineront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à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tes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côtés</a:t>
            </a:r>
            <a: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.</a:t>
            </a:r>
            <a:br>
              <a:rPr lang="es-MX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endParaRPr lang="es-MX" sz="2400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8" name="Picture 11" descr="G:\CARLA dati  NOVEMBRE  2016\CARLA Carla Acer 16-6-2014\- 0A New Pc-ACER 2 febbraio 2013\- 00 1 GIUGNO\- ARRIVAL + GIF 21 Giugno\- 0 cartelle  2012-2015 - 1 maggio\FIORI da dividere\Viole del pensiero\eaa05c6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4297"/>
            <a:ext cx="407480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F:\-                   480 PRIMAVERA new   pps\23jiaf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1059582"/>
            <a:ext cx="273630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827584" y="617566"/>
            <a:ext cx="7344816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Le monde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serait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bien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différent</a:t>
            </a:r>
            <a:endParaRPr lang="es-MX" sz="3200" b="1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  <a:p>
            <a:pPr algn="ctr" eaLnBrk="1" hangingPunct="1">
              <a:defRPr/>
            </a:pP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sans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les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amis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. </a:t>
            </a:r>
          </a:p>
          <a:p>
            <a:pPr algn="ctr" eaLnBrk="1" hangingPunct="1">
              <a:defRPr/>
            </a:pP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Quand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avons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commencé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cette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aventure sur Terre,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n’avions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pas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idée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des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incroyables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satisfactions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ni des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épreuves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douloureuses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qui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32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attendaient</a:t>
            </a:r>
            <a:r>
              <a:rPr lang="es-MX" sz="32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. </a:t>
            </a:r>
            <a:endParaRPr lang="es-MX" sz="3200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437195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8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Avoir</a:t>
            </a:r>
            <a:r>
              <a:rPr lang="es-MX" sz="28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des </a:t>
            </a:r>
            <a:r>
              <a:rPr lang="es-MX" sz="28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amis</a:t>
            </a:r>
            <a:r>
              <a:rPr lang="es-MX" sz="28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est un </a:t>
            </a:r>
            <a:r>
              <a:rPr lang="es-MX" sz="28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cadeau</a:t>
            </a:r>
            <a:r>
              <a:rPr lang="es-MX" sz="28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de la vie!</a:t>
            </a:r>
            <a:endParaRPr lang="es-MX" sz="2800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7" name="Picture 2" descr="G:\CARLA dati  NOVEMBRE  2016\CARLA Carla Acer 16-6-2014\- 0A New Pc-ACER 2 febbraio 2013\- 00 1 GIUGNO\- ARRIVAL + GIF 21 Giugno\DA dividere mie foto\P5205964-l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16024"/>
            <a:ext cx="5541235" cy="41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03598"/>
            <a:ext cx="6858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CuadroTexto"/>
          <p:cNvSpPr txBox="1">
            <a:spLocks noChangeArrowheads="1"/>
          </p:cNvSpPr>
          <p:nvPr/>
        </p:nvSpPr>
        <p:spPr bwMode="auto">
          <a:xfrm>
            <a:off x="2915816" y="1947778"/>
            <a:ext cx="301574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savions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pas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non plus que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aurions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besoin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les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uns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les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autres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pour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soutenir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.</a:t>
            </a:r>
          </a:p>
          <a:p>
            <a:pPr algn="ctr" eaLnBrk="1" hangingPunct="1">
              <a:defRPr/>
            </a:pPr>
            <a:endParaRPr lang="es-MX" sz="2400" b="1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10" name="Picture 9" descr="F:\-                   480 PRIMAVERA new   pps\e1839ba7-1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572" y="1285132"/>
            <a:ext cx="2890396" cy="339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-                   480 PRIMAVERA new   pps\37_3-crocus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85" y="699542"/>
            <a:ext cx="2418103" cy="30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03848" y="2634343"/>
            <a:ext cx="273630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Pas un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jour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passe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sans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que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nous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n’ayons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besoin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les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uns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des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autres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.</a:t>
            </a:r>
            <a:endParaRPr lang="es-MX" sz="2400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6147" name="Picture 3" descr="F:\-                   480 PRIMAVERA new   pps\jgiwioxyrfufabbzlkz6wddj.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06271">
            <a:off x="4517748" y="804789"/>
            <a:ext cx="3967138" cy="283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:\-                   480 PRIMAVERA new   pps\fleur-rose-101009-3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9502"/>
            <a:ext cx="2437400" cy="376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3635896" y="699542"/>
            <a:ext cx="259228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Envoie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ce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message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aux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amis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qui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font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partie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de </a:t>
            </a:r>
            <a:r>
              <a:rPr lang="es-MX" sz="2400" b="1" dirty="0" err="1" smtClean="0">
                <a:solidFill>
                  <a:schemeClr val="bg1"/>
                </a:solidFill>
                <a:latin typeface="Lucida Handwriting" panose="03010101010101010101" pitchFamily="66" charset="0"/>
              </a:rPr>
              <a:t>ta</a:t>
            </a:r>
            <a:r>
              <a:rPr lang="es-MX" sz="2400" b="1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 vie</a:t>
            </a:r>
          </a:p>
          <a:p>
            <a:pPr algn="ctr" eaLnBrk="1" hangingPunct="1">
              <a:defRPr/>
            </a:pPr>
            <a:endParaRPr lang="es-MX" sz="2400" b="1" dirty="0" smtClean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1034" name="Picture 10" descr="G:\CARLA dati  NOVEMBRE  2016\CARLA Carla Acer 16-6-2014\- 0A New Pc-ACER 2 febbraio 2013\- 00 1 GIUGNO\- ARRIVAL + GIF 21 Giugno\- 0 cartelle  2012-2015 - 1 maggio\FIORI da dividere\Papaveri\0_5907e_b89fcb57_XL-4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60" y="1638528"/>
            <a:ext cx="4465976" cy="391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:\-                   480 PRIMAVERA new   pps\0_10683e_cf33586f_L-3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4366"/>
            <a:ext cx="3777751" cy="387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         480 PRIMAVERA new   pps\PA093813-cso-lc-s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5486"/>
            <a:ext cx="6350063" cy="47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-                   480 PRIMAVERA new   pps\8ed481f7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993" y="195486"/>
            <a:ext cx="142875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61615"/>
            <a:ext cx="6858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13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conveyor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976658" y="771550"/>
            <a:ext cx="7572375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Moi je viens juste de le faire</a:t>
            </a:r>
            <a:endParaRPr lang="es-MX" sz="6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7179" name="Picture 11" descr="F:\-                   480 PRIMAVERA new   pps\477810_jp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396" y="2643758"/>
            <a:ext cx="4152900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-                   480 PRIMAVERA new   pps\7817d5d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64" y="0"/>
            <a:ext cx="91580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355976" y="3939902"/>
            <a:ext cx="2664296" cy="32294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wrap="square" lIns="91220" tIns="45613" rIns="91220" bIns="45613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3074" name="Picture 2" descr="F:\-  0 GIF 21 LUGLIO  2015\CARLA-cel-2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161616"/>
              </a:clrFrom>
              <a:clrTo>
                <a:srgbClr val="16161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87774"/>
            <a:ext cx="17621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- musica simboli\z4eadc82991823 by Charlotte - Copi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62" y="4434477"/>
            <a:ext cx="1296144" cy="28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51" y="4479975"/>
            <a:ext cx="296875" cy="19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38386" y="4536101"/>
            <a:ext cx="39276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it-IT" altLang="it-IT" sz="1100" b="1" dirty="0" err="1">
                <a:solidFill>
                  <a:srgbClr val="0070C0"/>
                </a:solidFill>
                <a:latin typeface="Lucida Handwriting" panose="03010101010101010101" pitchFamily="66" charset="0"/>
              </a:rPr>
              <a:t>Musique</a:t>
            </a:r>
            <a:r>
              <a:rPr lang="it-IT" altLang="it-IT" sz="1100" b="1" dirty="0">
                <a:solidFill>
                  <a:srgbClr val="0070C0"/>
                </a:solidFill>
                <a:latin typeface="Lucida Handwriting" panose="03010101010101010101" pitchFamily="66" charset="0"/>
              </a:rPr>
              <a:t>: </a:t>
            </a:r>
            <a:r>
              <a:rPr lang="it-IT" altLang="it-IT" sz="1100" b="1" dirty="0" err="1" smtClean="0">
                <a:solidFill>
                  <a:srgbClr val="0070C0"/>
                </a:solidFill>
                <a:latin typeface="Lucida Handwriting" panose="03010101010101010101" pitchFamily="66" charset="0"/>
              </a:rPr>
              <a:t>Unforgettable</a:t>
            </a:r>
            <a:r>
              <a:rPr lang="it-IT" altLang="it-IT" sz="1100" b="1" dirty="0" smtClean="0">
                <a:solidFill>
                  <a:srgbClr val="0070C0"/>
                </a:solidFill>
                <a:latin typeface="Lucida Handwriting" panose="03010101010101010101" pitchFamily="66" charset="0"/>
              </a:rPr>
              <a:t> -  Helmut </a:t>
            </a:r>
            <a:r>
              <a:rPr lang="it-IT" altLang="it-IT" sz="1100" b="1" dirty="0" err="1" smtClean="0">
                <a:solidFill>
                  <a:srgbClr val="0070C0"/>
                </a:solidFill>
                <a:latin typeface="Lucida Handwriting" panose="03010101010101010101" pitchFamily="66" charset="0"/>
              </a:rPr>
              <a:t>Zacharias</a:t>
            </a:r>
            <a:endParaRPr lang="it-IT" altLang="it-IT" sz="1100" dirty="0">
              <a:solidFill>
                <a:srgbClr val="0070C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861896" y="4757566"/>
            <a:ext cx="1967830" cy="27678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220" tIns="45613" rIns="91220" bIns="4561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sz="1200" b="1" dirty="0" err="1" smtClean="0">
                <a:solidFill>
                  <a:srgbClr val="002060"/>
                </a:solidFill>
                <a:latin typeface="Lucida Handwriting" panose="03010101010101010101" pitchFamily="66" charset="0"/>
                <a:cs typeface="Arial"/>
              </a:rPr>
              <a:t>Février</a:t>
            </a:r>
            <a:r>
              <a:rPr lang="en-US" altLang="zh-TW" sz="1200" b="1" dirty="0" smtClean="0">
                <a:solidFill>
                  <a:srgbClr val="002060"/>
                </a:solidFill>
                <a:latin typeface="Lucida Handwriting" panose="03010101010101010101" pitchFamily="66" charset="0"/>
                <a:cs typeface="Arial"/>
              </a:rPr>
              <a:t> 2017</a:t>
            </a:r>
            <a:endParaRPr lang="fr-FR" altLang="zh-TW" sz="1200" b="1" dirty="0" smtClean="0">
              <a:solidFill>
                <a:srgbClr val="002060"/>
              </a:solidFill>
              <a:latin typeface="Lucida Handwriting" panose="03010101010101010101" pitchFamily="66" charset="0"/>
              <a:cs typeface="Arial"/>
            </a:endParaRPr>
          </a:p>
        </p:txBody>
      </p:sp>
      <p:pic>
        <p:nvPicPr>
          <p:cNvPr id="11" name="Picture 21" descr="G:\CARLA dati  NOVEMBRE  2016\CARLA Carla Acer 16-6-2014\- 0A New Pc-ACER 2 febbraio 2013\- 00 1 GIUGNO\- ARRIVAL + GIF 21 Giugno\- 0 cartelle  2012-2015 - 1 maggio\3 FINE notte\8a5b6b3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6342"/>
            <a:ext cx="2592288" cy="2511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3" descr="G:\CARLA dati  NOVEMBRE  2016\CARLA Carla Acer 16-6-2014\- 0A New Pc-ACER 2 febbraio 2013\- 00 1 GIUGNO\- ARRIVAL + GIF 21 Giugno\- 0 cartelle  2012-2015 - 1 maggio\BAMBINI da dividere\BAMBINA una + sfumate\fd_1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19" y="1699360"/>
            <a:ext cx="2402235" cy="238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6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</TotalTime>
  <Words>223</Words>
  <Application>Microsoft Office PowerPoint</Application>
  <PresentationFormat>Affichage à l'écran (16:9)</PresentationFormat>
  <Paragraphs>30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amis 2017  by Charlotte</dc:title>
  <dc:creator>Charlotte</dc:creator>
  <cp:lastModifiedBy>vero</cp:lastModifiedBy>
  <cp:revision>162</cp:revision>
  <dcterms:created xsi:type="dcterms:W3CDTF">2017-02-06T11:59:39Z</dcterms:created>
  <dcterms:modified xsi:type="dcterms:W3CDTF">2017-03-01T08:47:17Z</dcterms:modified>
</cp:coreProperties>
</file>