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1" r:id="rId19"/>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pic>
        <p:nvPicPr>
          <p:cNvPr id="37" name="Image 36"/>
          <p:cNvPicPr/>
          <p:nvPr/>
        </p:nvPicPr>
        <p:blipFill>
          <a:blip r:embed="rId2" cstate="print"/>
          <a:stretch/>
        </p:blipFill>
        <p:spPr>
          <a:xfrm>
            <a:off x="1735560" y="1599840"/>
            <a:ext cx="5671800" cy="4525560"/>
          </a:xfrm>
          <a:prstGeom prst="rect">
            <a:avLst/>
          </a:prstGeom>
          <a:ln>
            <a:noFill/>
          </a:ln>
        </p:spPr>
      </p:pic>
      <p:pic>
        <p:nvPicPr>
          <p:cNvPr id="38" name="Image 37"/>
          <p:cNvPicPr/>
          <p:nvPr/>
        </p:nvPicPr>
        <p:blipFill>
          <a:blip r:embed="rId2" cstate="print"/>
          <a:stretch/>
        </p:blipFill>
        <p:spPr>
          <a:xfrm>
            <a:off x="1735560" y="1599840"/>
            <a:ext cx="567180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45"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47" name="PlaceHolder 2"/>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54"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62"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96432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60020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96432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74" name="PlaceHolder 2"/>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pic>
        <p:nvPicPr>
          <p:cNvPr id="76" name="Image 75"/>
          <p:cNvPicPr/>
          <p:nvPr/>
        </p:nvPicPr>
        <p:blipFill>
          <a:blip r:embed="rId2" cstate="print"/>
          <a:stretch/>
        </p:blipFill>
        <p:spPr>
          <a:xfrm>
            <a:off x="1735560" y="1599840"/>
            <a:ext cx="5671800" cy="4525560"/>
          </a:xfrm>
          <a:prstGeom prst="rect">
            <a:avLst/>
          </a:prstGeom>
          <a:ln>
            <a:noFill/>
          </a:ln>
        </p:spPr>
      </p:pic>
      <p:pic>
        <p:nvPicPr>
          <p:cNvPr id="77" name="Image 76"/>
          <p:cNvPicPr/>
          <p:nvPr/>
        </p:nvPicPr>
        <p:blipFill>
          <a:blip r:embed="rId2" cstate="print"/>
          <a:stretch/>
        </p:blipFill>
        <p:spPr>
          <a:xfrm>
            <a:off x="1735560" y="1599840"/>
            <a:ext cx="5671800" cy="45255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fr-FR" sz="4400" strike="noStrike" spc="-1">
                <a:solidFill>
                  <a:srgbClr val="000000"/>
                </a:solidFill>
                <a:uFill>
                  <a:solidFill>
                    <a:srgbClr val="FFFFFF"/>
                  </a:solidFill>
                </a:uFill>
                <a:latin typeface="Calibri"/>
              </a:rPr>
              <a:t>Cliquez pour modifier le style du titre</a:t>
            </a:r>
            <a:endParaRPr lang="fr-FR" sz="1800" strike="noStrike" spc="-1">
              <a:solidFill>
                <a:srgbClr val="000000"/>
              </a:solidFill>
              <a:uFill>
                <a:solidFill>
                  <a:srgbClr val="FFFFFF"/>
                </a:solidFill>
              </a:uFill>
              <a:latin typeface="Calibri"/>
            </a:endParaRP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r>
              <a:rPr lang="fr-FR" sz="1200" strike="noStrike" spc="-1">
                <a:solidFill>
                  <a:srgbClr val="8B8B8B"/>
                </a:solidFill>
                <a:uFill>
                  <a:solidFill>
                    <a:srgbClr val="FFFFFF"/>
                  </a:solidFill>
                </a:uFill>
                <a:latin typeface="Calibri"/>
              </a:rPr>
              <a:t>23/02/2017</a:t>
            </a:r>
            <a:endParaRPr lang="fr-FR" sz="1400" strike="noStrike" spc="-1">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lang="fr-FR" sz="2400" strike="noStrike" spc="-1">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7A3271BF-1104-456D-A404-BE5DCA25C73B}" type="slidenum">
              <a:rPr lang="fr-FR" sz="1200" strike="noStrike" spc="-1">
                <a:solidFill>
                  <a:srgbClr val="8B8B8B"/>
                </a:solidFill>
                <a:uFill>
                  <a:solidFill>
                    <a:srgbClr val="FFFFFF"/>
                  </a:solidFill>
                </a:uFill>
                <a:latin typeface="Calibri"/>
              </a:rPr>
              <a:pPr algn="r">
                <a:lnSpc>
                  <a:spcPct val="100000"/>
                </a:lnSpc>
              </a:pPr>
              <a:t>‹N°›</a:t>
            </a:fld>
            <a:endParaRPr lang="fr-FR" sz="1400" strike="noStrike" spc="-1">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fr-FR" sz="3200" strike="noStrike" spc="-1">
                <a:solidFill>
                  <a:srgbClr val="000000"/>
                </a:solidFill>
                <a:uFill>
                  <a:solidFill>
                    <a:srgbClr val="FFFFFF"/>
                  </a:solidFill>
                </a:uFill>
                <a:latin typeface="Calibri"/>
              </a:rPr>
              <a:t>Cliquez pour éditer le format du plan de texte</a:t>
            </a:r>
          </a:p>
          <a:p>
            <a:pPr marL="864000" lvl="1" indent="-324000">
              <a:buClr>
                <a:srgbClr val="000000"/>
              </a:buClr>
              <a:buSzPct val="75000"/>
              <a:buFont typeface="Symbol" charset="2"/>
              <a:buChar char=""/>
            </a:pPr>
            <a:r>
              <a:rPr lang="fr-FR" sz="2400" strike="noStrike" spc="-1">
                <a:solidFill>
                  <a:srgbClr val="000000"/>
                </a:solidFill>
                <a:uFill>
                  <a:solidFill>
                    <a:srgbClr val="FFFFFF"/>
                  </a:solidFill>
                </a:uFill>
                <a:latin typeface="Calibri"/>
              </a:rPr>
              <a:t>Second niveau de plan</a:t>
            </a:r>
          </a:p>
          <a:p>
            <a:pPr marL="1296000" lvl="2" indent="-288000">
              <a:buClr>
                <a:srgbClr val="000000"/>
              </a:buClr>
              <a:buSzPct val="45000"/>
              <a:buFont typeface="Wingdings" charset="2"/>
              <a:buChar char=""/>
            </a:pPr>
            <a:r>
              <a:rPr lang="fr-FR" sz="2000" strike="noStrike" spc="-1">
                <a:solidFill>
                  <a:srgbClr val="000000"/>
                </a:solidFill>
                <a:uFill>
                  <a:solidFill>
                    <a:srgbClr val="FFFFFF"/>
                  </a:solidFill>
                </a:uFill>
                <a:latin typeface="Calibri"/>
              </a:rPr>
              <a:t>Troisième niveau de plan</a:t>
            </a:r>
          </a:p>
          <a:p>
            <a:pPr marL="1728000" lvl="3" indent="-216000">
              <a:buClr>
                <a:srgbClr val="000000"/>
              </a:buClr>
              <a:buSzPct val="75000"/>
              <a:buFont typeface="Symbol" charset="2"/>
              <a:buChar char=""/>
            </a:pPr>
            <a:r>
              <a:rPr lang="fr-FR" sz="2000" strike="noStrike" spc="-1">
                <a:solidFill>
                  <a:srgbClr val="000000"/>
                </a:solidFill>
                <a:uFill>
                  <a:solidFill>
                    <a:srgbClr val="FFFFFF"/>
                  </a:solidFill>
                </a:uFill>
                <a:latin typeface="Calibri"/>
              </a:rPr>
              <a:t>Quatrième niveau de plan</a:t>
            </a:r>
          </a:p>
          <a:p>
            <a:pPr marL="2160000" lvl="4" indent="-216000">
              <a:buClr>
                <a:srgbClr val="000000"/>
              </a:buClr>
              <a:buSzPct val="45000"/>
              <a:buFont typeface="Wingdings" charset="2"/>
              <a:buChar char=""/>
            </a:pPr>
            <a:r>
              <a:rPr lang="fr-FR" sz="2000" strike="noStrike" spc="-1">
                <a:solidFill>
                  <a:srgbClr val="000000"/>
                </a:solidFill>
                <a:uFill>
                  <a:solidFill>
                    <a:srgbClr val="FFFFFF"/>
                  </a:solidFill>
                </a:uFill>
                <a:latin typeface="Calibri"/>
              </a:rPr>
              <a:t>Cinquième niveau de plan</a:t>
            </a:r>
          </a:p>
          <a:p>
            <a:pPr marL="2592000" lvl="5" indent="-216000">
              <a:buClr>
                <a:srgbClr val="000000"/>
              </a:buClr>
              <a:buSzPct val="45000"/>
              <a:buFont typeface="Wingdings" charset="2"/>
              <a:buChar char=""/>
            </a:pPr>
            <a:r>
              <a:rPr lang="fr-FR" sz="2000" strike="noStrike" spc="-1">
                <a:solidFill>
                  <a:srgbClr val="000000"/>
                </a:solidFill>
                <a:uFill>
                  <a:solidFill>
                    <a:srgbClr val="FFFFFF"/>
                  </a:solidFill>
                </a:uFill>
                <a:latin typeface="Calibri"/>
              </a:rPr>
              <a:t>Sixième niveau de plan</a:t>
            </a:r>
          </a:p>
          <a:p>
            <a:pPr marL="3024000" lvl="6" indent="-216000">
              <a:buClr>
                <a:srgbClr val="000000"/>
              </a:buClr>
              <a:buSzPct val="45000"/>
              <a:buFont typeface="Wingdings" charset="2"/>
              <a:buChar char=""/>
            </a:pPr>
            <a:r>
              <a:rPr lang="fr-FR" sz="2000" strike="noStrike" spc="-1">
                <a:solidFill>
                  <a:srgbClr val="000000"/>
                </a:solidFill>
                <a:uFill>
                  <a:solidFill>
                    <a:srgbClr val="FFFFFF"/>
                  </a:solidFill>
                </a:u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fr-FR" sz="4400" strike="noStrike" spc="-1">
                <a:solidFill>
                  <a:srgbClr val="000000"/>
                </a:solidFill>
                <a:uFill>
                  <a:solidFill>
                    <a:srgbClr val="FFFFFF"/>
                  </a:solidFill>
                </a:uFill>
                <a:latin typeface="Calibri"/>
              </a:rPr>
              <a:t>Cliquez pour modifier le style du titre</a:t>
            </a:r>
            <a:endParaRPr lang="fr-FR" sz="1800" strike="noStrike" spc="-1">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600200"/>
            <a:ext cx="8229240" cy="4525560"/>
          </a:xfrm>
          <a:prstGeom prst="rect">
            <a:avLst/>
          </a:prstGeom>
        </p:spPr>
        <p:txBody>
          <a:bodyPr/>
          <a:lstStyle/>
          <a:p>
            <a:pPr marL="432000" indent="-324000">
              <a:buClr>
                <a:srgbClr val="000000"/>
              </a:buClr>
              <a:buSzPct val="45000"/>
              <a:buFont typeface="Wingdings" charset="2"/>
              <a:buChar char=""/>
            </a:pPr>
            <a:r>
              <a:rPr lang="fr-FR" sz="3200" strike="noStrike" spc="-1">
                <a:solidFill>
                  <a:srgbClr val="000000"/>
                </a:solidFill>
                <a:uFill>
                  <a:solidFill>
                    <a:srgbClr val="FFFFFF"/>
                  </a:solidFill>
                </a:uFill>
                <a:latin typeface="Calibri"/>
              </a:rPr>
              <a:t>Cliquez pour éditer le format du plan de texte</a:t>
            </a:r>
          </a:p>
          <a:p>
            <a:pPr marL="864000" lvl="1" indent="-324000">
              <a:buClr>
                <a:srgbClr val="000000"/>
              </a:buClr>
              <a:buSzPct val="75000"/>
              <a:buFont typeface="Symbol" charset="2"/>
              <a:buChar char=""/>
            </a:pPr>
            <a:r>
              <a:rPr lang="fr-FR" sz="3200" strike="noStrike" spc="-1">
                <a:solidFill>
                  <a:srgbClr val="000000"/>
                </a:solidFill>
                <a:uFill>
                  <a:solidFill>
                    <a:srgbClr val="FFFFFF"/>
                  </a:solidFill>
                </a:uFill>
                <a:latin typeface="Calibri"/>
              </a:rPr>
              <a:t>Second niveau de plan</a:t>
            </a:r>
          </a:p>
          <a:p>
            <a:pPr marL="1296000" lvl="2" indent="-288000">
              <a:buClr>
                <a:srgbClr val="000000"/>
              </a:buClr>
              <a:buSzPct val="45000"/>
              <a:buFont typeface="Wingdings" charset="2"/>
              <a:buChar char=""/>
            </a:pPr>
            <a:r>
              <a:rPr lang="fr-FR" sz="3200" strike="noStrike" spc="-1">
                <a:solidFill>
                  <a:srgbClr val="000000"/>
                </a:solidFill>
                <a:uFill>
                  <a:solidFill>
                    <a:srgbClr val="FFFFFF"/>
                  </a:solidFill>
                </a:uFill>
                <a:latin typeface="Calibri"/>
              </a:rPr>
              <a:t>Troisième niveau de plan</a:t>
            </a:r>
          </a:p>
          <a:p>
            <a:pPr marL="1728000" lvl="3" indent="-216000">
              <a:buClr>
                <a:srgbClr val="000000"/>
              </a:buClr>
              <a:buSzPct val="75000"/>
              <a:buFont typeface="Symbol" charset="2"/>
              <a:buChar char=""/>
            </a:pPr>
            <a:r>
              <a:rPr lang="fr-FR" sz="3200" strike="noStrike" spc="-1">
                <a:solidFill>
                  <a:srgbClr val="000000"/>
                </a:solidFill>
                <a:uFill>
                  <a:solidFill>
                    <a:srgbClr val="FFFFFF"/>
                  </a:solidFill>
                </a:uFill>
                <a:latin typeface="Calibri"/>
              </a:rPr>
              <a:t>Quatrième niveau de plan</a:t>
            </a:r>
          </a:p>
          <a:p>
            <a:pPr marL="2160000" lvl="4" indent="-216000">
              <a:buClr>
                <a:srgbClr val="000000"/>
              </a:buClr>
              <a:buSzPct val="45000"/>
              <a:buFont typeface="Wingdings" charset="2"/>
              <a:buChar char=""/>
            </a:pPr>
            <a:r>
              <a:rPr lang="fr-FR" sz="3200" strike="noStrike" spc="-1">
                <a:solidFill>
                  <a:srgbClr val="000000"/>
                </a:solidFill>
                <a:uFill>
                  <a:solidFill>
                    <a:srgbClr val="FFFFFF"/>
                  </a:solidFill>
                </a:uFill>
                <a:latin typeface="Calibri"/>
              </a:rPr>
              <a:t>Cinquième niveau de plan</a:t>
            </a:r>
          </a:p>
          <a:p>
            <a:pPr marL="2592000" lvl="5" indent="-216000">
              <a:buClr>
                <a:srgbClr val="000000"/>
              </a:buClr>
              <a:buSzPct val="45000"/>
              <a:buFont typeface="Wingdings" charset="2"/>
              <a:buChar char=""/>
            </a:pPr>
            <a:r>
              <a:rPr lang="fr-FR" sz="3200" strike="noStrike" spc="-1">
                <a:solidFill>
                  <a:srgbClr val="000000"/>
                </a:solidFill>
                <a:uFill>
                  <a:solidFill>
                    <a:srgbClr val="FFFFFF"/>
                  </a:solidFill>
                </a:uFill>
                <a:latin typeface="Calibri"/>
              </a:rPr>
              <a:t>Sixième niveau de plan</a:t>
            </a:r>
          </a:p>
          <a:p>
            <a:pPr marL="343080" indent="-342720">
              <a:lnSpc>
                <a:spcPct val="100000"/>
              </a:lnSpc>
              <a:buClr>
                <a:srgbClr val="000000"/>
              </a:buClr>
              <a:buFont typeface="Arial"/>
              <a:buChar char="•"/>
            </a:pPr>
            <a:r>
              <a:rPr lang="fr-FR" sz="3200" strike="noStrike" spc="-1">
                <a:solidFill>
                  <a:srgbClr val="000000"/>
                </a:solidFill>
                <a:uFill>
                  <a:solidFill>
                    <a:srgbClr val="FFFFFF"/>
                  </a:solidFill>
                </a:uFill>
                <a:latin typeface="Calibri"/>
              </a:rPr>
              <a:t>Septième niveau de planCliquez pour modifier les styles du texte du masque</a:t>
            </a:r>
          </a:p>
          <a:p>
            <a:pPr marL="743040" lvl="1" indent="-285480">
              <a:lnSpc>
                <a:spcPct val="100000"/>
              </a:lnSpc>
              <a:buClr>
                <a:srgbClr val="000000"/>
              </a:buClr>
              <a:buFont typeface="Arial"/>
              <a:buChar char="–"/>
            </a:pPr>
            <a:r>
              <a:rPr lang="fr-FR" sz="2800" strike="noStrike" spc="-1">
                <a:solidFill>
                  <a:srgbClr val="000000"/>
                </a:solidFill>
                <a:uFill>
                  <a:solidFill>
                    <a:srgbClr val="FFFFFF"/>
                  </a:solidFill>
                </a:uFill>
                <a:latin typeface="Calibri"/>
              </a:rPr>
              <a:t>Deuxième niveau</a:t>
            </a:r>
            <a:endParaRPr lang="fr-FR" sz="320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fr-FR" sz="2400" strike="noStrike" spc="-1">
                <a:solidFill>
                  <a:srgbClr val="000000"/>
                </a:solidFill>
                <a:uFill>
                  <a:solidFill>
                    <a:srgbClr val="FFFFFF"/>
                  </a:solidFill>
                </a:uFill>
                <a:latin typeface="Calibri"/>
              </a:rPr>
              <a:t>Troisième niveau</a:t>
            </a:r>
            <a:endParaRPr lang="fr-FR" sz="320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fr-FR" sz="2000" strike="noStrike" spc="-1">
                <a:solidFill>
                  <a:srgbClr val="000000"/>
                </a:solidFill>
                <a:uFill>
                  <a:solidFill>
                    <a:srgbClr val="FFFFFF"/>
                  </a:solidFill>
                </a:uFill>
                <a:latin typeface="Calibri"/>
              </a:rPr>
              <a:t>Quatrième niveau</a:t>
            </a:r>
            <a:endParaRPr lang="fr-FR" sz="320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fr-FR" sz="2000" strike="noStrike" spc="-1">
                <a:solidFill>
                  <a:srgbClr val="000000"/>
                </a:solidFill>
                <a:uFill>
                  <a:solidFill>
                    <a:srgbClr val="FFFFFF"/>
                  </a:solidFill>
                </a:uFill>
                <a:latin typeface="Calibri"/>
              </a:rPr>
              <a:t>Cinquième niveau</a:t>
            </a:r>
            <a:endParaRPr lang="fr-FR" sz="3200" strike="noStrike" spc="-1">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fr-FR" sz="1200" strike="noStrike" spc="-1">
                <a:solidFill>
                  <a:srgbClr val="8B8B8B"/>
                </a:solidFill>
                <a:uFill>
                  <a:solidFill>
                    <a:srgbClr val="FFFFFF"/>
                  </a:solidFill>
                </a:uFill>
                <a:latin typeface="Calibri"/>
              </a:rPr>
              <a:t>23/02/2017</a:t>
            </a:r>
            <a:endParaRPr lang="fr-FR" sz="1400" strike="noStrike" spc="-1">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lstStyle/>
          <a:p>
            <a:endParaRPr lang="fr-FR" sz="2400" strike="noStrike" spc="-1">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117625D9-7F6F-476A-91DF-90A4F568FFE4}" type="slidenum">
              <a:rPr lang="fr-FR" sz="1200" strike="noStrike" spc="-1">
                <a:solidFill>
                  <a:srgbClr val="8B8B8B"/>
                </a:solidFill>
                <a:uFill>
                  <a:solidFill>
                    <a:srgbClr val="FFFFFF"/>
                  </a:solidFill>
                </a:uFill>
                <a:latin typeface="Calibri"/>
              </a:rPr>
              <a:pPr algn="r">
                <a:lnSpc>
                  <a:spcPct val="100000"/>
                </a:lnSpc>
              </a:pPr>
              <a:t>‹N°›</a:t>
            </a:fld>
            <a:endParaRPr lang="fr-FR" sz="140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685800" y="2130480"/>
            <a:ext cx="7772040" cy="1469520"/>
          </a:xfrm>
          <a:prstGeom prst="rect">
            <a:avLst/>
          </a:prstGeom>
          <a:noFill/>
          <a:ln>
            <a:noFill/>
          </a:ln>
        </p:spPr>
        <p:txBody>
          <a:bodyPr anchor="ctr"/>
          <a:lstStyle/>
          <a:p>
            <a:pPr algn="ctr">
              <a:lnSpc>
                <a:spcPct val="100000"/>
              </a:lnSpc>
            </a:pPr>
            <a:r>
              <a:rPr lang="fr-FR" sz="4400" b="1" strike="noStrike" spc="-1">
                <a:solidFill>
                  <a:srgbClr val="FF0000"/>
                </a:solidFill>
                <a:uFill>
                  <a:solidFill>
                    <a:srgbClr val="FFFFFF"/>
                  </a:solidFill>
                </a:uFill>
                <a:latin typeface="Calibri"/>
              </a:rPr>
              <a:t>Chapitre 2: la naissance d’une nouvelle société urbaine</a:t>
            </a:r>
            <a:endParaRPr lang="fr-FR" sz="1800" strike="noStrike" spc="-1">
              <a:solidFill>
                <a:srgbClr val="000000"/>
              </a:solidFill>
              <a:uFill>
                <a:solidFill>
                  <a:srgbClr val="FFFFFF"/>
                </a:solidFill>
              </a:uFill>
              <a:latin typeface="Calibri"/>
            </a:endParaRPr>
          </a:p>
        </p:txBody>
      </p:sp>
      <p:sp>
        <p:nvSpPr>
          <p:cNvPr id="79" name="TextShape 2"/>
          <p:cNvSpPr txBox="1"/>
          <p:nvPr/>
        </p:nvSpPr>
        <p:spPr>
          <a:xfrm>
            <a:off x="1371600" y="3886200"/>
            <a:ext cx="6400440" cy="1752120"/>
          </a:xfrm>
          <a:prstGeom prst="rect">
            <a:avLst/>
          </a:prstGeom>
          <a:noFill/>
          <a:ln>
            <a:noFill/>
          </a:ln>
        </p:spPr>
        <p:txBody>
          <a:bodyPr/>
          <a:lstStyle/>
          <a:p>
            <a:pPr algn="ctr"/>
            <a:endParaRPr lang="fr-FR" sz="3200" strike="noStrike" spc="-1">
              <a:solidFill>
                <a:srgbClr val="000000"/>
              </a:solidFill>
              <a:uFill>
                <a:solidFill>
                  <a:srgbClr val="FFFFFF"/>
                </a:solidFill>
              </a:uFill>
              <a:latin typeface="Arial"/>
            </a:endParaRPr>
          </a:p>
        </p:txBody>
      </p:sp>
      <p:sp>
        <p:nvSpPr>
          <p:cNvPr id="80" name="CustomShape 3"/>
          <p:cNvSpPr/>
          <p:nvPr/>
        </p:nvSpPr>
        <p:spPr>
          <a:xfrm>
            <a:off x="755640" y="1989000"/>
            <a:ext cx="7632360" cy="172800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131" name="CustomShape 2"/>
          <p:cNvSpPr/>
          <p:nvPr/>
        </p:nvSpPr>
        <p:spPr>
          <a:xfrm>
            <a:off x="899640" y="4869000"/>
            <a:ext cx="1583640" cy="71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132" name="Picture 3"/>
          <p:cNvPicPr/>
          <p:nvPr/>
        </p:nvPicPr>
        <p:blipFill>
          <a:blip r:embed="rId2" cstate="print"/>
          <a:stretch/>
        </p:blipFill>
        <p:spPr>
          <a:xfrm>
            <a:off x="539640" y="692640"/>
            <a:ext cx="7944480" cy="5505120"/>
          </a:xfrm>
          <a:prstGeom prst="rect">
            <a:avLst/>
          </a:prstGeom>
          <a:ln w="9360">
            <a:noFill/>
          </a:ln>
        </p:spPr>
      </p:pic>
      <p:sp>
        <p:nvSpPr>
          <p:cNvPr id="133" name="CustomShape 3"/>
          <p:cNvSpPr/>
          <p:nvPr/>
        </p:nvSpPr>
        <p:spPr>
          <a:xfrm>
            <a:off x="4068000" y="5589360"/>
            <a:ext cx="1151640" cy="143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34" name="CustomShape 4"/>
          <p:cNvSpPr/>
          <p:nvPr/>
        </p:nvSpPr>
        <p:spPr>
          <a:xfrm>
            <a:off x="6948360" y="2205000"/>
            <a:ext cx="647640" cy="503640"/>
          </a:xfrm>
          <a:prstGeom prst="ellipse">
            <a:avLst/>
          </a:prstGeom>
          <a:solidFill>
            <a:srgbClr val="FF0000">
              <a:alpha val="28000"/>
            </a:srgbClr>
          </a:solidFill>
          <a:ln>
            <a:round/>
          </a:ln>
        </p:spPr>
        <p:style>
          <a:lnRef idx="2">
            <a:schemeClr val="accent1">
              <a:shade val="50000"/>
            </a:schemeClr>
          </a:lnRef>
          <a:fillRef idx="1">
            <a:schemeClr val="accent1"/>
          </a:fillRef>
          <a:effectRef idx="0">
            <a:schemeClr val="accent1"/>
          </a:effectRef>
          <a:fontRef idx="minor"/>
        </p:style>
      </p:sp>
      <p:sp>
        <p:nvSpPr>
          <p:cNvPr id="135" name="CustomShape 5"/>
          <p:cNvSpPr/>
          <p:nvPr/>
        </p:nvSpPr>
        <p:spPr>
          <a:xfrm>
            <a:off x="3564000" y="4149000"/>
            <a:ext cx="791640" cy="791640"/>
          </a:xfrm>
          <a:prstGeom prst="ellipse">
            <a:avLst/>
          </a:prstGeom>
          <a:solidFill>
            <a:srgbClr val="CC0000">
              <a:alpha val="22000"/>
            </a:srgbClr>
          </a:solidFill>
          <a:ln>
            <a:round/>
          </a:ln>
        </p:spPr>
        <p:style>
          <a:lnRef idx="2">
            <a:schemeClr val="accent1">
              <a:shade val="50000"/>
            </a:schemeClr>
          </a:lnRef>
          <a:fillRef idx="1">
            <a:schemeClr val="accent1"/>
          </a:fillRef>
          <a:effectRef idx="0">
            <a:schemeClr val="accent1"/>
          </a:effectRef>
          <a:fontRef idx="minor"/>
        </p:style>
      </p:sp>
      <p:sp>
        <p:nvSpPr>
          <p:cNvPr id="136" name="CustomShape 6"/>
          <p:cNvSpPr/>
          <p:nvPr/>
        </p:nvSpPr>
        <p:spPr>
          <a:xfrm>
            <a:off x="6372360" y="4005000"/>
            <a:ext cx="359640" cy="359640"/>
          </a:xfrm>
          <a:prstGeom prst="ellipse">
            <a:avLst/>
          </a:prstGeom>
          <a:solidFill>
            <a:srgbClr val="CC0000">
              <a:alpha val="24000"/>
            </a:srgbClr>
          </a:solidFill>
          <a:ln>
            <a:round/>
          </a:ln>
        </p:spPr>
        <p:style>
          <a:lnRef idx="2">
            <a:schemeClr val="accent1">
              <a:shade val="50000"/>
            </a:schemeClr>
          </a:lnRef>
          <a:fillRef idx="1">
            <a:schemeClr val="accent1"/>
          </a:fillRef>
          <a:effectRef idx="0">
            <a:schemeClr val="accent1"/>
          </a:effectRef>
          <a:fontRef idx="minor"/>
        </p:style>
      </p:sp>
      <p:sp>
        <p:nvSpPr>
          <p:cNvPr id="137" name="CustomShape 7"/>
          <p:cNvSpPr/>
          <p:nvPr/>
        </p:nvSpPr>
        <p:spPr>
          <a:xfrm>
            <a:off x="1077120" y="1476360"/>
            <a:ext cx="6116760" cy="3138840"/>
          </a:xfrm>
          <a:custGeom>
            <a:avLst/>
            <a:gdLst/>
            <a:ahLst/>
            <a:cxnLst/>
            <a:rect l="l" t="t" r="r" b="b"/>
            <a:pathLst>
              <a:path w="6116975" h="3139073">
                <a:moveTo>
                  <a:pt x="2437342" y="22034"/>
                </a:moveTo>
                <a:cubicBezTo>
                  <a:pt x="2389602" y="31215"/>
                  <a:pt x="2373993" y="46187"/>
                  <a:pt x="2316156" y="55085"/>
                </a:cubicBezTo>
                <a:cubicBezTo>
                  <a:pt x="2286893" y="59587"/>
                  <a:pt x="2257105" y="60561"/>
                  <a:pt x="2228021" y="66101"/>
                </a:cubicBezTo>
                <a:cubicBezTo>
                  <a:pt x="1982222" y="112919"/>
                  <a:pt x="2186974" y="87704"/>
                  <a:pt x="1952600" y="121186"/>
                </a:cubicBezTo>
                <a:cubicBezTo>
                  <a:pt x="1729286" y="153088"/>
                  <a:pt x="1795144" y="134575"/>
                  <a:pt x="1544975" y="176270"/>
                </a:cubicBezTo>
                <a:cubicBezTo>
                  <a:pt x="1489564" y="185505"/>
                  <a:pt x="1434806" y="198304"/>
                  <a:pt x="1379722" y="209321"/>
                </a:cubicBezTo>
                <a:cubicBezTo>
                  <a:pt x="1232831" y="205649"/>
                  <a:pt x="1085660" y="208078"/>
                  <a:pt x="939048" y="198304"/>
                </a:cubicBezTo>
                <a:cubicBezTo>
                  <a:pt x="742162" y="185178"/>
                  <a:pt x="1057372" y="162142"/>
                  <a:pt x="817862" y="132203"/>
                </a:cubicBezTo>
                <a:lnTo>
                  <a:pt x="729727" y="121186"/>
                </a:lnTo>
                <a:cubicBezTo>
                  <a:pt x="715038" y="117514"/>
                  <a:pt x="700801" y="110169"/>
                  <a:pt x="685660" y="110169"/>
                </a:cubicBezTo>
                <a:cubicBezTo>
                  <a:pt x="521877" y="110169"/>
                  <a:pt x="551183" y="103583"/>
                  <a:pt x="465322" y="132203"/>
                </a:cubicBezTo>
                <a:cubicBezTo>
                  <a:pt x="367898" y="205272"/>
                  <a:pt x="412026" y="186691"/>
                  <a:pt x="344137" y="209321"/>
                </a:cubicBezTo>
                <a:cubicBezTo>
                  <a:pt x="333120" y="220338"/>
                  <a:pt x="321060" y="230402"/>
                  <a:pt x="311086" y="242371"/>
                </a:cubicBezTo>
                <a:cubicBezTo>
                  <a:pt x="302610" y="252543"/>
                  <a:pt x="298416" y="266059"/>
                  <a:pt x="289053" y="275422"/>
                </a:cubicBezTo>
                <a:cubicBezTo>
                  <a:pt x="272426" y="292049"/>
                  <a:pt x="250595" y="302862"/>
                  <a:pt x="233968" y="319489"/>
                </a:cubicBezTo>
                <a:cubicBezTo>
                  <a:pt x="163399" y="390058"/>
                  <a:pt x="221714" y="363970"/>
                  <a:pt x="156850" y="385591"/>
                </a:cubicBezTo>
                <a:cubicBezTo>
                  <a:pt x="149505" y="396608"/>
                  <a:pt x="143292" y="408469"/>
                  <a:pt x="134816" y="418641"/>
                </a:cubicBezTo>
                <a:cubicBezTo>
                  <a:pt x="124842" y="430610"/>
                  <a:pt x="110822" y="439014"/>
                  <a:pt x="101766" y="451692"/>
                </a:cubicBezTo>
                <a:cubicBezTo>
                  <a:pt x="92220" y="465056"/>
                  <a:pt x="87708" y="481403"/>
                  <a:pt x="79732" y="495759"/>
                </a:cubicBezTo>
                <a:cubicBezTo>
                  <a:pt x="10577" y="620236"/>
                  <a:pt x="77466" y="489272"/>
                  <a:pt x="24648" y="594911"/>
                </a:cubicBezTo>
                <a:cubicBezTo>
                  <a:pt x="20976" y="616945"/>
                  <a:pt x="18477" y="639206"/>
                  <a:pt x="13631" y="661012"/>
                </a:cubicBezTo>
                <a:cubicBezTo>
                  <a:pt x="11112" y="672348"/>
                  <a:pt x="2614" y="682450"/>
                  <a:pt x="2614" y="694063"/>
                </a:cubicBezTo>
                <a:cubicBezTo>
                  <a:pt x="2614" y="714956"/>
                  <a:pt x="0" y="832054"/>
                  <a:pt x="24648" y="881350"/>
                </a:cubicBezTo>
                <a:cubicBezTo>
                  <a:pt x="42959" y="917972"/>
                  <a:pt x="55376" y="922690"/>
                  <a:pt x="90749" y="947451"/>
                </a:cubicBezTo>
                <a:cubicBezTo>
                  <a:pt x="112443" y="962637"/>
                  <a:pt x="135665" y="975629"/>
                  <a:pt x="156850" y="991518"/>
                </a:cubicBezTo>
                <a:cubicBezTo>
                  <a:pt x="166826" y="999000"/>
                  <a:pt x="217862" y="1038550"/>
                  <a:pt x="233968" y="1046603"/>
                </a:cubicBezTo>
                <a:cubicBezTo>
                  <a:pt x="244355" y="1051797"/>
                  <a:pt x="256002" y="1053948"/>
                  <a:pt x="267019" y="1057620"/>
                </a:cubicBezTo>
                <a:cubicBezTo>
                  <a:pt x="278036" y="1072309"/>
                  <a:pt x="286346" y="1089489"/>
                  <a:pt x="300069" y="1101687"/>
                </a:cubicBezTo>
                <a:cubicBezTo>
                  <a:pt x="348576" y="1144804"/>
                  <a:pt x="361872" y="1140150"/>
                  <a:pt x="410238" y="1167788"/>
                </a:cubicBezTo>
                <a:cubicBezTo>
                  <a:pt x="421734" y="1174357"/>
                  <a:pt x="432272" y="1182477"/>
                  <a:pt x="443289" y="1189822"/>
                </a:cubicBezTo>
                <a:cubicBezTo>
                  <a:pt x="456142" y="1209103"/>
                  <a:pt x="470829" y="1240316"/>
                  <a:pt x="498373" y="1244906"/>
                </a:cubicBezTo>
                <a:cubicBezTo>
                  <a:pt x="509828" y="1246815"/>
                  <a:pt x="520407" y="1237561"/>
                  <a:pt x="531424" y="1233889"/>
                </a:cubicBezTo>
                <a:cubicBezTo>
                  <a:pt x="542441" y="1244906"/>
                  <a:pt x="551511" y="1258298"/>
                  <a:pt x="564474" y="1266940"/>
                </a:cubicBezTo>
                <a:cubicBezTo>
                  <a:pt x="574137" y="1273382"/>
                  <a:pt x="588457" y="1270703"/>
                  <a:pt x="597525" y="1277957"/>
                </a:cubicBezTo>
                <a:cubicBezTo>
                  <a:pt x="607864" y="1286228"/>
                  <a:pt x="608331" y="1303990"/>
                  <a:pt x="619559" y="1311007"/>
                </a:cubicBezTo>
                <a:cubicBezTo>
                  <a:pt x="639254" y="1323316"/>
                  <a:pt x="663626" y="1325696"/>
                  <a:pt x="685660" y="1333041"/>
                </a:cubicBezTo>
                <a:cubicBezTo>
                  <a:pt x="696677" y="1336713"/>
                  <a:pt x="709048" y="1337616"/>
                  <a:pt x="718710" y="1344058"/>
                </a:cubicBezTo>
                <a:cubicBezTo>
                  <a:pt x="740744" y="1358747"/>
                  <a:pt x="766087" y="1369401"/>
                  <a:pt x="784812" y="1388126"/>
                </a:cubicBezTo>
                <a:cubicBezTo>
                  <a:pt x="838242" y="1441556"/>
                  <a:pt x="811595" y="1420670"/>
                  <a:pt x="861930" y="1454227"/>
                </a:cubicBezTo>
                <a:cubicBezTo>
                  <a:pt x="904365" y="1517880"/>
                  <a:pt x="859889" y="1460346"/>
                  <a:pt x="917014" y="1509311"/>
                </a:cubicBezTo>
                <a:cubicBezTo>
                  <a:pt x="932786" y="1522830"/>
                  <a:pt x="944063" y="1541466"/>
                  <a:pt x="961081" y="1553379"/>
                </a:cubicBezTo>
                <a:cubicBezTo>
                  <a:pt x="981262" y="1567506"/>
                  <a:pt x="1005648" y="1574465"/>
                  <a:pt x="1027183" y="1586429"/>
                </a:cubicBezTo>
                <a:cubicBezTo>
                  <a:pt x="1038757" y="1592859"/>
                  <a:pt x="1049005" y="1601446"/>
                  <a:pt x="1060233" y="1608463"/>
                </a:cubicBezTo>
                <a:cubicBezTo>
                  <a:pt x="1077842" y="1619469"/>
                  <a:pt x="1143824" y="1655668"/>
                  <a:pt x="1159385" y="1674564"/>
                </a:cubicBezTo>
                <a:cubicBezTo>
                  <a:pt x="1261740" y="1798852"/>
                  <a:pt x="1261885" y="1813462"/>
                  <a:pt x="1324638" y="1938969"/>
                </a:cubicBezTo>
                <a:cubicBezTo>
                  <a:pt x="1335655" y="1986709"/>
                  <a:pt x="1347696" y="2034223"/>
                  <a:pt x="1357689" y="2082188"/>
                </a:cubicBezTo>
                <a:cubicBezTo>
                  <a:pt x="1366063" y="2122383"/>
                  <a:pt x="1355088" y="2170528"/>
                  <a:pt x="1379722" y="2203374"/>
                </a:cubicBezTo>
                <a:cubicBezTo>
                  <a:pt x="1395302" y="2224148"/>
                  <a:pt x="1431135" y="2210719"/>
                  <a:pt x="1456841" y="2214391"/>
                </a:cubicBezTo>
                <a:cubicBezTo>
                  <a:pt x="1511187" y="2268737"/>
                  <a:pt x="1501234" y="2264128"/>
                  <a:pt x="1600060" y="2313542"/>
                </a:cubicBezTo>
                <a:cubicBezTo>
                  <a:pt x="1614749" y="2320887"/>
                  <a:pt x="1630763" y="2326030"/>
                  <a:pt x="1644127" y="2335576"/>
                </a:cubicBezTo>
                <a:cubicBezTo>
                  <a:pt x="1765420" y="2422215"/>
                  <a:pt x="1556930" y="2303113"/>
                  <a:pt x="1732262" y="2412694"/>
                </a:cubicBezTo>
                <a:cubicBezTo>
                  <a:pt x="1742110" y="2418849"/>
                  <a:pt x="1754639" y="2419136"/>
                  <a:pt x="1765313" y="2423711"/>
                </a:cubicBezTo>
                <a:cubicBezTo>
                  <a:pt x="1804448" y="2440483"/>
                  <a:pt x="1809240" y="2445652"/>
                  <a:pt x="1842431" y="2467779"/>
                </a:cubicBezTo>
                <a:cubicBezTo>
                  <a:pt x="1853448" y="2482468"/>
                  <a:pt x="1861540" y="2499897"/>
                  <a:pt x="1875481" y="2511846"/>
                </a:cubicBezTo>
                <a:cubicBezTo>
                  <a:pt x="1887950" y="2522534"/>
                  <a:pt x="1907936" y="2522267"/>
                  <a:pt x="1919549" y="2533880"/>
                </a:cubicBezTo>
                <a:cubicBezTo>
                  <a:pt x="1927760" y="2542091"/>
                  <a:pt x="1924125" y="2557268"/>
                  <a:pt x="1930566" y="2566930"/>
                </a:cubicBezTo>
                <a:cubicBezTo>
                  <a:pt x="1939208" y="2579894"/>
                  <a:pt x="1952599" y="2588964"/>
                  <a:pt x="1963616" y="2599981"/>
                </a:cubicBezTo>
                <a:cubicBezTo>
                  <a:pt x="1973317" y="2629083"/>
                  <a:pt x="1990289" y="2689662"/>
                  <a:pt x="2018701" y="2699133"/>
                </a:cubicBezTo>
                <a:lnTo>
                  <a:pt x="2051751" y="2710150"/>
                </a:lnTo>
                <a:cubicBezTo>
                  <a:pt x="2066440" y="2721167"/>
                  <a:pt x="2080248" y="2733468"/>
                  <a:pt x="2095819" y="2743200"/>
                </a:cubicBezTo>
                <a:cubicBezTo>
                  <a:pt x="2109746" y="2751904"/>
                  <a:pt x="2125530" y="2757258"/>
                  <a:pt x="2139886" y="2765234"/>
                </a:cubicBezTo>
                <a:cubicBezTo>
                  <a:pt x="2158604" y="2775633"/>
                  <a:pt x="2176252" y="2787886"/>
                  <a:pt x="2194971" y="2798285"/>
                </a:cubicBezTo>
                <a:cubicBezTo>
                  <a:pt x="2209327" y="2806261"/>
                  <a:pt x="2225183" y="2811501"/>
                  <a:pt x="2239038" y="2820318"/>
                </a:cubicBezTo>
                <a:cubicBezTo>
                  <a:pt x="2265690" y="2837278"/>
                  <a:pt x="2289068" y="2859150"/>
                  <a:pt x="2316156" y="2875403"/>
                </a:cubicBezTo>
                <a:cubicBezTo>
                  <a:pt x="2365818" y="2905200"/>
                  <a:pt x="2452262" y="2939654"/>
                  <a:pt x="2503443" y="2963538"/>
                </a:cubicBezTo>
                <a:cubicBezTo>
                  <a:pt x="2647148" y="3030600"/>
                  <a:pt x="2513701" y="2967825"/>
                  <a:pt x="2602595" y="3018622"/>
                </a:cubicBezTo>
                <a:cubicBezTo>
                  <a:pt x="2763040" y="3110306"/>
                  <a:pt x="2556133" y="2989884"/>
                  <a:pt x="2679713" y="3051673"/>
                </a:cubicBezTo>
                <a:cubicBezTo>
                  <a:pt x="2691556" y="3057594"/>
                  <a:pt x="2699619" y="3072113"/>
                  <a:pt x="2712763" y="3073706"/>
                </a:cubicBezTo>
                <a:cubicBezTo>
                  <a:pt x="2822374" y="3086992"/>
                  <a:pt x="2933100" y="3088395"/>
                  <a:pt x="3043269" y="3095740"/>
                </a:cubicBezTo>
                <a:cubicBezTo>
                  <a:pt x="3346601" y="3139073"/>
                  <a:pt x="3145587" y="3119040"/>
                  <a:pt x="3649197" y="3106757"/>
                </a:cubicBezTo>
                <a:cubicBezTo>
                  <a:pt x="3691917" y="3092517"/>
                  <a:pt x="3720683" y="3081989"/>
                  <a:pt x="3770383" y="3073706"/>
                </a:cubicBezTo>
                <a:cubicBezTo>
                  <a:pt x="3854954" y="3059611"/>
                  <a:pt x="3814580" y="3067069"/>
                  <a:pt x="3891568" y="3051673"/>
                </a:cubicBezTo>
                <a:cubicBezTo>
                  <a:pt x="3997064" y="3009474"/>
                  <a:pt x="3892540" y="3046250"/>
                  <a:pt x="4023771" y="3018622"/>
                </a:cubicBezTo>
                <a:cubicBezTo>
                  <a:pt x="4057361" y="3011550"/>
                  <a:pt x="4140972" y="2992573"/>
                  <a:pt x="4189024" y="2974554"/>
                </a:cubicBezTo>
                <a:cubicBezTo>
                  <a:pt x="4207541" y="2967610"/>
                  <a:pt x="4225166" y="2958203"/>
                  <a:pt x="4244108" y="2952521"/>
                </a:cubicBezTo>
                <a:cubicBezTo>
                  <a:pt x="4331400" y="2926334"/>
                  <a:pt x="4266988" y="2955911"/>
                  <a:pt x="4343260" y="2930487"/>
                </a:cubicBezTo>
                <a:cubicBezTo>
                  <a:pt x="4476855" y="2885955"/>
                  <a:pt x="4302335" y="2928126"/>
                  <a:pt x="4486479" y="2897436"/>
                </a:cubicBezTo>
                <a:cubicBezTo>
                  <a:pt x="4523420" y="2891279"/>
                  <a:pt x="4596648" y="2875403"/>
                  <a:pt x="4596648" y="2875403"/>
                </a:cubicBezTo>
                <a:cubicBezTo>
                  <a:pt x="4618682" y="2864386"/>
                  <a:pt x="4639204" y="2849597"/>
                  <a:pt x="4662749" y="2842352"/>
                </a:cubicBezTo>
                <a:cubicBezTo>
                  <a:pt x="4687568" y="2834715"/>
                  <a:pt x="4714253" y="2835604"/>
                  <a:pt x="4739867" y="2831335"/>
                </a:cubicBezTo>
                <a:cubicBezTo>
                  <a:pt x="4758337" y="2828257"/>
                  <a:pt x="4776590" y="2823990"/>
                  <a:pt x="4794951" y="2820318"/>
                </a:cubicBezTo>
                <a:cubicBezTo>
                  <a:pt x="4897164" y="2769214"/>
                  <a:pt x="4773349" y="2825719"/>
                  <a:pt x="4971221" y="2776251"/>
                </a:cubicBezTo>
                <a:cubicBezTo>
                  <a:pt x="5033455" y="2760693"/>
                  <a:pt x="5000442" y="2768204"/>
                  <a:pt x="5070373" y="2754217"/>
                </a:cubicBezTo>
                <a:cubicBezTo>
                  <a:pt x="5171415" y="2703696"/>
                  <a:pt x="5044823" y="2761185"/>
                  <a:pt x="5191559" y="2721167"/>
                </a:cubicBezTo>
                <a:cubicBezTo>
                  <a:pt x="5207403" y="2716846"/>
                  <a:pt x="5220249" y="2704900"/>
                  <a:pt x="5235626" y="2699133"/>
                </a:cubicBezTo>
                <a:cubicBezTo>
                  <a:pt x="5249803" y="2693816"/>
                  <a:pt x="5265005" y="2691788"/>
                  <a:pt x="5279694" y="2688116"/>
                </a:cubicBezTo>
                <a:cubicBezTo>
                  <a:pt x="5301728" y="2673427"/>
                  <a:pt x="5331106" y="2666082"/>
                  <a:pt x="5345795" y="2644048"/>
                </a:cubicBezTo>
                <a:cubicBezTo>
                  <a:pt x="5360484" y="2622014"/>
                  <a:pt x="5375827" y="2600403"/>
                  <a:pt x="5389862" y="2577947"/>
                </a:cubicBezTo>
                <a:cubicBezTo>
                  <a:pt x="5408224" y="2548569"/>
                  <a:pt x="5420450" y="2514309"/>
                  <a:pt x="5444947" y="2489812"/>
                </a:cubicBezTo>
                <a:lnTo>
                  <a:pt x="5477997" y="2456762"/>
                </a:lnTo>
                <a:cubicBezTo>
                  <a:pt x="5505687" y="2373691"/>
                  <a:pt x="5468336" y="2476083"/>
                  <a:pt x="5511048" y="2390660"/>
                </a:cubicBezTo>
                <a:cubicBezTo>
                  <a:pt x="5516241" y="2380273"/>
                  <a:pt x="5516872" y="2367997"/>
                  <a:pt x="5522065" y="2357610"/>
                </a:cubicBezTo>
                <a:cubicBezTo>
                  <a:pt x="5530123" y="2341493"/>
                  <a:pt x="5569656" y="2290482"/>
                  <a:pt x="5577149" y="2280492"/>
                </a:cubicBezTo>
                <a:cubicBezTo>
                  <a:pt x="5603268" y="2149895"/>
                  <a:pt x="5568936" y="2285201"/>
                  <a:pt x="5610200" y="2192357"/>
                </a:cubicBezTo>
                <a:cubicBezTo>
                  <a:pt x="5619633" y="2171133"/>
                  <a:pt x="5623084" y="2147604"/>
                  <a:pt x="5632233" y="2126256"/>
                </a:cubicBezTo>
                <a:cubicBezTo>
                  <a:pt x="5645172" y="2096066"/>
                  <a:pt x="5665914" y="2069282"/>
                  <a:pt x="5676301" y="2038121"/>
                </a:cubicBezTo>
                <a:cubicBezTo>
                  <a:pt x="5690990" y="1994053"/>
                  <a:pt x="5707607" y="1950582"/>
                  <a:pt x="5720368" y="1905918"/>
                </a:cubicBezTo>
                <a:cubicBezTo>
                  <a:pt x="5727713" y="1880212"/>
                  <a:pt x="5733015" y="1853832"/>
                  <a:pt x="5742402" y="1828800"/>
                </a:cubicBezTo>
                <a:cubicBezTo>
                  <a:pt x="5755101" y="1794935"/>
                  <a:pt x="5771780" y="1762699"/>
                  <a:pt x="5786469" y="1729648"/>
                </a:cubicBezTo>
                <a:cubicBezTo>
                  <a:pt x="5815089" y="1586550"/>
                  <a:pt x="5776037" y="1764423"/>
                  <a:pt x="5819520" y="1619480"/>
                </a:cubicBezTo>
                <a:cubicBezTo>
                  <a:pt x="5824901" y="1601544"/>
                  <a:pt x="5823583" y="1581781"/>
                  <a:pt x="5830537" y="1564395"/>
                </a:cubicBezTo>
                <a:cubicBezTo>
                  <a:pt x="5838490" y="1544514"/>
                  <a:pt x="5853569" y="1528235"/>
                  <a:pt x="5863588" y="1509311"/>
                </a:cubicBezTo>
                <a:cubicBezTo>
                  <a:pt x="5886640" y="1465768"/>
                  <a:pt x="5910281" y="1422394"/>
                  <a:pt x="5929689" y="1377109"/>
                </a:cubicBezTo>
                <a:cubicBezTo>
                  <a:pt x="5940706" y="1351403"/>
                  <a:pt x="5950767" y="1325266"/>
                  <a:pt x="5962739" y="1299991"/>
                </a:cubicBezTo>
                <a:cubicBezTo>
                  <a:pt x="5983830" y="1255465"/>
                  <a:pt x="6028841" y="1167788"/>
                  <a:pt x="6028841" y="1167788"/>
                </a:cubicBezTo>
                <a:cubicBezTo>
                  <a:pt x="6032513" y="1149427"/>
                  <a:pt x="6035316" y="1130870"/>
                  <a:pt x="6039857" y="1112704"/>
                </a:cubicBezTo>
                <a:cubicBezTo>
                  <a:pt x="6047592" y="1081762"/>
                  <a:pt x="6062799" y="1054896"/>
                  <a:pt x="6072908" y="1024569"/>
                </a:cubicBezTo>
                <a:cubicBezTo>
                  <a:pt x="6080687" y="1001233"/>
                  <a:pt x="6090576" y="947245"/>
                  <a:pt x="6094942" y="925417"/>
                </a:cubicBezTo>
                <a:cubicBezTo>
                  <a:pt x="6098614" y="885022"/>
                  <a:pt x="6100598" y="844438"/>
                  <a:pt x="6105959" y="804232"/>
                </a:cubicBezTo>
                <a:cubicBezTo>
                  <a:pt x="6107960" y="789223"/>
                  <a:pt x="6116975" y="775305"/>
                  <a:pt x="6116975" y="760164"/>
                </a:cubicBezTo>
                <a:cubicBezTo>
                  <a:pt x="6116975" y="690294"/>
                  <a:pt x="6114284" y="620216"/>
                  <a:pt x="6105959" y="550844"/>
                </a:cubicBezTo>
                <a:cubicBezTo>
                  <a:pt x="6103192" y="527784"/>
                  <a:pt x="6100348" y="501165"/>
                  <a:pt x="6083925" y="484742"/>
                </a:cubicBezTo>
                <a:lnTo>
                  <a:pt x="6050874" y="451692"/>
                </a:lnTo>
                <a:cubicBezTo>
                  <a:pt x="6047202" y="440675"/>
                  <a:pt x="6045050" y="429028"/>
                  <a:pt x="6039857" y="418641"/>
                </a:cubicBezTo>
                <a:cubicBezTo>
                  <a:pt x="6033301" y="405529"/>
                  <a:pt x="5990180" y="347346"/>
                  <a:pt x="5984773" y="341523"/>
                </a:cubicBezTo>
                <a:cubicBezTo>
                  <a:pt x="5949434" y="303466"/>
                  <a:pt x="5905764" y="272901"/>
                  <a:pt x="5874604" y="231354"/>
                </a:cubicBezTo>
                <a:cubicBezTo>
                  <a:pt x="5863587" y="216665"/>
                  <a:pt x="5852226" y="202228"/>
                  <a:pt x="5841554" y="187287"/>
                </a:cubicBezTo>
                <a:cubicBezTo>
                  <a:pt x="5833858" y="176513"/>
                  <a:pt x="5830537" y="161581"/>
                  <a:pt x="5819520" y="154236"/>
                </a:cubicBezTo>
                <a:cubicBezTo>
                  <a:pt x="5806922" y="145837"/>
                  <a:pt x="5790582" y="143825"/>
                  <a:pt x="5775453" y="143220"/>
                </a:cubicBezTo>
                <a:cubicBezTo>
                  <a:pt x="5606623" y="136467"/>
                  <a:pt x="5437602" y="135875"/>
                  <a:pt x="5268677" y="132203"/>
                </a:cubicBezTo>
                <a:cubicBezTo>
                  <a:pt x="5209920" y="128531"/>
                  <a:pt x="5150955" y="127349"/>
                  <a:pt x="5092407" y="121186"/>
                </a:cubicBezTo>
                <a:cubicBezTo>
                  <a:pt x="5080858" y="119970"/>
                  <a:pt x="5070522" y="113359"/>
                  <a:pt x="5059356" y="110169"/>
                </a:cubicBezTo>
                <a:cubicBezTo>
                  <a:pt x="5044797" y="106009"/>
                  <a:pt x="5029848" y="103312"/>
                  <a:pt x="5015289" y="99152"/>
                </a:cubicBezTo>
                <a:cubicBezTo>
                  <a:pt x="5004123" y="95962"/>
                  <a:pt x="4993693" y="90044"/>
                  <a:pt x="4982238" y="88135"/>
                </a:cubicBezTo>
                <a:cubicBezTo>
                  <a:pt x="4949436" y="82668"/>
                  <a:pt x="4916137" y="80790"/>
                  <a:pt x="4883086" y="77118"/>
                </a:cubicBezTo>
                <a:cubicBezTo>
                  <a:pt x="4702613" y="31999"/>
                  <a:pt x="4829716" y="59603"/>
                  <a:pt x="4409361" y="77118"/>
                </a:cubicBezTo>
                <a:cubicBezTo>
                  <a:pt x="4376136" y="78502"/>
                  <a:pt x="4343298" y="84826"/>
                  <a:pt x="4310209" y="88135"/>
                </a:cubicBezTo>
                <a:lnTo>
                  <a:pt x="4189024" y="99152"/>
                </a:lnTo>
                <a:cubicBezTo>
                  <a:pt x="4155935" y="102461"/>
                  <a:pt x="4122943" y="106688"/>
                  <a:pt x="4089872" y="110169"/>
                </a:cubicBezTo>
                <a:lnTo>
                  <a:pt x="3979703" y="121186"/>
                </a:lnTo>
                <a:cubicBezTo>
                  <a:pt x="3840156" y="117514"/>
                  <a:pt x="3700507" y="116655"/>
                  <a:pt x="3561062" y="110169"/>
                </a:cubicBezTo>
                <a:cubicBezTo>
                  <a:pt x="3542357" y="109299"/>
                  <a:pt x="3523742" y="105073"/>
                  <a:pt x="3505978" y="99152"/>
                </a:cubicBezTo>
                <a:cubicBezTo>
                  <a:pt x="3469740" y="87072"/>
                  <a:pt x="3464610" y="71601"/>
                  <a:pt x="3428860" y="66101"/>
                </a:cubicBezTo>
                <a:cubicBezTo>
                  <a:pt x="3392383" y="60489"/>
                  <a:pt x="3355344" y="59397"/>
                  <a:pt x="3318691" y="55085"/>
                </a:cubicBezTo>
                <a:cubicBezTo>
                  <a:pt x="3218019" y="43242"/>
                  <a:pt x="3268426" y="46330"/>
                  <a:pt x="3175472" y="33051"/>
                </a:cubicBezTo>
                <a:cubicBezTo>
                  <a:pt x="3146163" y="28864"/>
                  <a:pt x="3116715" y="25706"/>
                  <a:pt x="3087337" y="22034"/>
                </a:cubicBezTo>
                <a:cubicBezTo>
                  <a:pt x="3017563" y="25706"/>
                  <a:pt x="2947599" y="26725"/>
                  <a:pt x="2878016" y="33051"/>
                </a:cubicBezTo>
                <a:cubicBezTo>
                  <a:pt x="2866451" y="34102"/>
                  <a:pt x="2856579" y="44068"/>
                  <a:pt x="2844966" y="44068"/>
                </a:cubicBezTo>
                <a:cubicBezTo>
                  <a:pt x="2808060" y="44068"/>
                  <a:pt x="2771520" y="36723"/>
                  <a:pt x="2734797" y="33051"/>
                </a:cubicBezTo>
                <a:cubicBezTo>
                  <a:pt x="2696937" y="25479"/>
                  <a:pt x="2671945" y="21389"/>
                  <a:pt x="2635645" y="11017"/>
                </a:cubicBezTo>
                <a:cubicBezTo>
                  <a:pt x="2624479" y="7827"/>
                  <a:pt x="2613612" y="3672"/>
                  <a:pt x="2602595" y="0"/>
                </a:cubicBezTo>
                <a:cubicBezTo>
                  <a:pt x="2466732" y="11322"/>
                  <a:pt x="2485082" y="12853"/>
                  <a:pt x="2437342" y="22034"/>
                </a:cubicBezTo>
                <a:close/>
              </a:path>
            </a:pathLst>
          </a:custGeom>
          <a:solidFill>
            <a:srgbClr val="000000">
              <a:alpha val="31000"/>
            </a:srgbClr>
          </a:solidFill>
          <a:ln>
            <a:round/>
          </a:ln>
        </p:spPr>
        <p:style>
          <a:lnRef idx="2">
            <a:schemeClr val="accent1">
              <a:shade val="50000"/>
            </a:schemeClr>
          </a:lnRef>
          <a:fillRef idx="1">
            <a:schemeClr val="accent1"/>
          </a:fillRef>
          <a:effectRef idx="0">
            <a:schemeClr val="accent1"/>
          </a:effectRef>
          <a:fontRef idx="minor"/>
        </p:style>
      </p:sp>
      <p:sp>
        <p:nvSpPr>
          <p:cNvPr id="138" name="CustomShape 8"/>
          <p:cNvSpPr/>
          <p:nvPr/>
        </p:nvSpPr>
        <p:spPr>
          <a:xfrm>
            <a:off x="1547640" y="3069000"/>
            <a:ext cx="503640" cy="359640"/>
          </a:xfrm>
          <a:prstGeom prst="rect">
            <a:avLst/>
          </a:prstGeom>
          <a:solidFill>
            <a:schemeClr val="tx1"/>
          </a:solidFill>
          <a:ln>
            <a:round/>
          </a:ln>
        </p:spPr>
        <p:style>
          <a:lnRef idx="2">
            <a:schemeClr val="accent1">
              <a:shade val="50000"/>
            </a:schemeClr>
          </a:lnRef>
          <a:fillRef idx="1">
            <a:schemeClr val="accent1"/>
          </a:fillRef>
          <a:effectRef idx="0">
            <a:schemeClr val="accent1"/>
          </a:effectRef>
          <a:fontRef idx="minor"/>
        </p:style>
      </p:sp>
      <p:sp>
        <p:nvSpPr>
          <p:cNvPr id="139" name="CustomShape 9"/>
          <p:cNvSpPr/>
          <p:nvPr/>
        </p:nvSpPr>
        <p:spPr>
          <a:xfrm>
            <a:off x="6012000" y="1268640"/>
            <a:ext cx="431640" cy="359640"/>
          </a:xfrm>
          <a:prstGeom prst="triangle">
            <a:avLst>
              <a:gd name="adj" fmla="val 50000"/>
            </a:avLst>
          </a:prstGeom>
          <a:solidFill>
            <a:schemeClr val="tx1"/>
          </a:solidFill>
          <a:ln>
            <a:round/>
          </a:ln>
        </p:spPr>
        <p:style>
          <a:lnRef idx="2">
            <a:schemeClr val="accent1">
              <a:shade val="50000"/>
            </a:schemeClr>
          </a:lnRef>
          <a:fillRef idx="1">
            <a:schemeClr val="accent1"/>
          </a:fillRef>
          <a:effectRef idx="0">
            <a:schemeClr val="accent1"/>
          </a:effectRef>
          <a:fontRef idx="minor"/>
        </p:style>
      </p:sp>
      <p:sp>
        <p:nvSpPr>
          <p:cNvPr id="140" name="CustomShape 10"/>
          <p:cNvSpPr/>
          <p:nvPr/>
        </p:nvSpPr>
        <p:spPr>
          <a:xfrm>
            <a:off x="848160" y="2633040"/>
            <a:ext cx="7415640" cy="2473200"/>
          </a:xfrm>
          <a:custGeom>
            <a:avLst/>
            <a:gdLst/>
            <a:ahLst/>
            <a:cxnLst/>
            <a:rect l="l" t="t" r="r" b="b"/>
            <a:pathLst>
              <a:path w="7416162" h="2473695">
                <a:moveTo>
                  <a:pt x="7326217" y="1333041"/>
                </a:moveTo>
                <a:cubicBezTo>
                  <a:pt x="7285822" y="1241234"/>
                  <a:pt x="7162196" y="1319502"/>
                  <a:pt x="7116896" y="1311008"/>
                </a:cubicBezTo>
                <a:cubicBezTo>
                  <a:pt x="7087132" y="1305427"/>
                  <a:pt x="7058455" y="1294913"/>
                  <a:pt x="7028761" y="1288974"/>
                </a:cubicBezTo>
                <a:cubicBezTo>
                  <a:pt x="6951773" y="1273576"/>
                  <a:pt x="6992147" y="1281035"/>
                  <a:pt x="6907576" y="1266940"/>
                </a:cubicBezTo>
                <a:cubicBezTo>
                  <a:pt x="6889214" y="1259595"/>
                  <a:pt x="6871008" y="1251850"/>
                  <a:pt x="6852491" y="1244906"/>
                </a:cubicBezTo>
                <a:cubicBezTo>
                  <a:pt x="6841618" y="1240828"/>
                  <a:pt x="6830314" y="1237966"/>
                  <a:pt x="6819441" y="1233889"/>
                </a:cubicBezTo>
                <a:cubicBezTo>
                  <a:pt x="6714055" y="1194370"/>
                  <a:pt x="6806323" y="1225845"/>
                  <a:pt x="6731306" y="1200839"/>
                </a:cubicBezTo>
                <a:cubicBezTo>
                  <a:pt x="6711360" y="1180893"/>
                  <a:pt x="6667541" y="1128432"/>
                  <a:pt x="6632154" y="1112704"/>
                </a:cubicBezTo>
                <a:cubicBezTo>
                  <a:pt x="6610930" y="1103271"/>
                  <a:pt x="6588087" y="1098015"/>
                  <a:pt x="6566053" y="1090670"/>
                </a:cubicBezTo>
                <a:cubicBezTo>
                  <a:pt x="6536675" y="1068636"/>
                  <a:pt x="6501172" y="1052991"/>
                  <a:pt x="6477918" y="1024569"/>
                </a:cubicBezTo>
                <a:lnTo>
                  <a:pt x="6378766" y="903383"/>
                </a:lnTo>
                <a:cubicBezTo>
                  <a:pt x="6363938" y="885133"/>
                  <a:pt x="6353510" y="862407"/>
                  <a:pt x="6334699" y="848299"/>
                </a:cubicBezTo>
                <a:cubicBezTo>
                  <a:pt x="6320010" y="837282"/>
                  <a:pt x="6304572" y="827198"/>
                  <a:pt x="6290631" y="815249"/>
                </a:cubicBezTo>
                <a:cubicBezTo>
                  <a:pt x="6278802" y="805110"/>
                  <a:pt x="6270544" y="790840"/>
                  <a:pt x="6257581" y="782198"/>
                </a:cubicBezTo>
                <a:cubicBezTo>
                  <a:pt x="6243063" y="772519"/>
                  <a:pt x="6177391" y="761753"/>
                  <a:pt x="6169446" y="760164"/>
                </a:cubicBezTo>
                <a:cubicBezTo>
                  <a:pt x="6113416" y="726547"/>
                  <a:pt x="6114099" y="721540"/>
                  <a:pt x="6048260" y="705080"/>
                </a:cubicBezTo>
                <a:cubicBezTo>
                  <a:pt x="6034141" y="701550"/>
                  <a:pt x="5986946" y="690948"/>
                  <a:pt x="5971142" y="683046"/>
                </a:cubicBezTo>
                <a:cubicBezTo>
                  <a:pt x="5959299" y="677125"/>
                  <a:pt x="5950261" y="666228"/>
                  <a:pt x="5938091" y="661012"/>
                </a:cubicBezTo>
                <a:cubicBezTo>
                  <a:pt x="5924174" y="655048"/>
                  <a:pt x="5908526" y="654347"/>
                  <a:pt x="5894024" y="649996"/>
                </a:cubicBezTo>
                <a:cubicBezTo>
                  <a:pt x="5857387" y="639005"/>
                  <a:pt x="5812620" y="618839"/>
                  <a:pt x="5772838" y="616945"/>
                </a:cubicBezTo>
                <a:cubicBezTo>
                  <a:pt x="5637068" y="610480"/>
                  <a:pt x="5501089" y="609600"/>
                  <a:pt x="5365214" y="605928"/>
                </a:cubicBezTo>
                <a:cubicBezTo>
                  <a:pt x="5346853" y="602256"/>
                  <a:pt x="5328296" y="599453"/>
                  <a:pt x="5310130" y="594911"/>
                </a:cubicBezTo>
                <a:cubicBezTo>
                  <a:pt x="5298864" y="592094"/>
                  <a:pt x="5288345" y="586711"/>
                  <a:pt x="5277079" y="583894"/>
                </a:cubicBezTo>
                <a:cubicBezTo>
                  <a:pt x="5258913" y="579352"/>
                  <a:pt x="5240060" y="577804"/>
                  <a:pt x="5221995" y="572877"/>
                </a:cubicBezTo>
                <a:cubicBezTo>
                  <a:pt x="5199588" y="566766"/>
                  <a:pt x="5178668" y="555399"/>
                  <a:pt x="5155894" y="550844"/>
                </a:cubicBezTo>
                <a:cubicBezTo>
                  <a:pt x="5140935" y="547852"/>
                  <a:pt x="5074524" y="535479"/>
                  <a:pt x="5056742" y="528810"/>
                </a:cubicBezTo>
                <a:cubicBezTo>
                  <a:pt x="5014304" y="512896"/>
                  <a:pt x="4999661" y="494761"/>
                  <a:pt x="4957590" y="473726"/>
                </a:cubicBezTo>
                <a:cubicBezTo>
                  <a:pt x="4947203" y="468533"/>
                  <a:pt x="4934927" y="467902"/>
                  <a:pt x="4924540" y="462709"/>
                </a:cubicBezTo>
                <a:cubicBezTo>
                  <a:pt x="4912697" y="456787"/>
                  <a:pt x="4903659" y="445891"/>
                  <a:pt x="4891489" y="440675"/>
                </a:cubicBezTo>
                <a:cubicBezTo>
                  <a:pt x="4877572" y="434711"/>
                  <a:pt x="4862494" y="431094"/>
                  <a:pt x="4847421" y="429658"/>
                </a:cubicBezTo>
                <a:cubicBezTo>
                  <a:pt x="4785166" y="423729"/>
                  <a:pt x="4722564" y="422313"/>
                  <a:pt x="4660135" y="418641"/>
                </a:cubicBezTo>
                <a:cubicBezTo>
                  <a:pt x="4472979" y="391905"/>
                  <a:pt x="4557515" y="402343"/>
                  <a:pt x="4406747" y="385591"/>
                </a:cubicBezTo>
                <a:cubicBezTo>
                  <a:pt x="4339768" y="340938"/>
                  <a:pt x="4410933" y="383029"/>
                  <a:pt x="4329629" y="352540"/>
                </a:cubicBezTo>
                <a:cubicBezTo>
                  <a:pt x="4314252" y="346773"/>
                  <a:pt x="4300569" y="337176"/>
                  <a:pt x="4285561" y="330506"/>
                </a:cubicBezTo>
                <a:cubicBezTo>
                  <a:pt x="4267490" y="322474"/>
                  <a:pt x="4248433" y="316760"/>
                  <a:pt x="4230477" y="308473"/>
                </a:cubicBezTo>
                <a:cubicBezTo>
                  <a:pt x="4200654" y="294709"/>
                  <a:pt x="4171720" y="279094"/>
                  <a:pt x="4142342" y="264405"/>
                </a:cubicBezTo>
                <a:cubicBezTo>
                  <a:pt x="4127653" y="257060"/>
                  <a:pt x="4111939" y="251481"/>
                  <a:pt x="4098274" y="242371"/>
                </a:cubicBezTo>
                <a:cubicBezTo>
                  <a:pt x="4087257" y="235027"/>
                  <a:pt x="4077394" y="225554"/>
                  <a:pt x="4065224" y="220338"/>
                </a:cubicBezTo>
                <a:cubicBezTo>
                  <a:pt x="4051307" y="214374"/>
                  <a:pt x="4035715" y="213481"/>
                  <a:pt x="4021156" y="209321"/>
                </a:cubicBezTo>
                <a:cubicBezTo>
                  <a:pt x="4009990" y="206131"/>
                  <a:pt x="3999272" y="201494"/>
                  <a:pt x="3988106" y="198304"/>
                </a:cubicBezTo>
                <a:cubicBezTo>
                  <a:pt x="3965448" y="191830"/>
                  <a:pt x="3933342" y="186431"/>
                  <a:pt x="3910988" y="176270"/>
                </a:cubicBezTo>
                <a:cubicBezTo>
                  <a:pt x="3881086" y="162678"/>
                  <a:pt x="3854013" y="142590"/>
                  <a:pt x="3822853" y="132203"/>
                </a:cubicBezTo>
                <a:lnTo>
                  <a:pt x="3756752" y="110169"/>
                </a:lnTo>
                <a:cubicBezTo>
                  <a:pt x="3707472" y="36249"/>
                  <a:pt x="3765526" y="108674"/>
                  <a:pt x="3701667" y="66102"/>
                </a:cubicBezTo>
                <a:cubicBezTo>
                  <a:pt x="3688703" y="57460"/>
                  <a:pt x="3681580" y="41693"/>
                  <a:pt x="3668617" y="33051"/>
                </a:cubicBezTo>
                <a:cubicBezTo>
                  <a:pt x="3658954" y="26609"/>
                  <a:pt x="3646832" y="24851"/>
                  <a:pt x="3635566" y="22034"/>
                </a:cubicBezTo>
                <a:lnTo>
                  <a:pt x="3547431" y="0"/>
                </a:lnTo>
                <a:lnTo>
                  <a:pt x="3316077" y="11017"/>
                </a:lnTo>
                <a:cubicBezTo>
                  <a:pt x="3160455" y="19910"/>
                  <a:pt x="3206101" y="13182"/>
                  <a:pt x="3106756" y="33051"/>
                </a:cubicBezTo>
                <a:cubicBezTo>
                  <a:pt x="3092067" y="44068"/>
                  <a:pt x="3078631" y="56992"/>
                  <a:pt x="3062689" y="66102"/>
                </a:cubicBezTo>
                <a:cubicBezTo>
                  <a:pt x="3052606" y="71864"/>
                  <a:pt x="3040804" y="73928"/>
                  <a:pt x="3029638" y="77118"/>
                </a:cubicBezTo>
                <a:cubicBezTo>
                  <a:pt x="2959548" y="97143"/>
                  <a:pt x="2951370" y="91892"/>
                  <a:pt x="2853368" y="99152"/>
                </a:cubicBezTo>
                <a:lnTo>
                  <a:pt x="2688115" y="110169"/>
                </a:lnTo>
                <a:cubicBezTo>
                  <a:pt x="2534585" y="140875"/>
                  <a:pt x="2615268" y="129093"/>
                  <a:pt x="2445744" y="143220"/>
                </a:cubicBezTo>
                <a:cubicBezTo>
                  <a:pt x="2423710" y="150564"/>
                  <a:pt x="2402175" y="159620"/>
                  <a:pt x="2379643" y="165253"/>
                </a:cubicBezTo>
                <a:cubicBezTo>
                  <a:pt x="2364954" y="168925"/>
                  <a:pt x="2349753" y="170954"/>
                  <a:pt x="2335576" y="176270"/>
                </a:cubicBezTo>
                <a:cubicBezTo>
                  <a:pt x="2303061" y="188463"/>
                  <a:pt x="2265557" y="215170"/>
                  <a:pt x="2236424" y="231355"/>
                </a:cubicBezTo>
                <a:cubicBezTo>
                  <a:pt x="2222068" y="239331"/>
                  <a:pt x="2207936" y="248195"/>
                  <a:pt x="2192356" y="253388"/>
                </a:cubicBezTo>
                <a:cubicBezTo>
                  <a:pt x="2163627" y="262964"/>
                  <a:pt x="2104221" y="275422"/>
                  <a:pt x="2104221" y="275422"/>
                </a:cubicBezTo>
                <a:cubicBezTo>
                  <a:pt x="2060814" y="304361"/>
                  <a:pt x="2068002" y="303756"/>
                  <a:pt x="2005070" y="319489"/>
                </a:cubicBezTo>
                <a:cubicBezTo>
                  <a:pt x="1980436" y="325648"/>
                  <a:pt x="1910995" y="341811"/>
                  <a:pt x="1894901" y="352540"/>
                </a:cubicBezTo>
                <a:lnTo>
                  <a:pt x="1828800" y="396608"/>
                </a:lnTo>
                <a:cubicBezTo>
                  <a:pt x="1818538" y="427392"/>
                  <a:pt x="1814375" y="451494"/>
                  <a:pt x="1784732" y="473726"/>
                </a:cubicBezTo>
                <a:cubicBezTo>
                  <a:pt x="1768911" y="485591"/>
                  <a:pt x="1746490" y="485395"/>
                  <a:pt x="1729648" y="495759"/>
                </a:cubicBezTo>
                <a:cubicBezTo>
                  <a:pt x="1698373" y="515006"/>
                  <a:pt x="1667480" y="535894"/>
                  <a:pt x="1641513" y="561861"/>
                </a:cubicBezTo>
                <a:cubicBezTo>
                  <a:pt x="1509127" y="694247"/>
                  <a:pt x="1665057" y="544079"/>
                  <a:pt x="1564395" y="627962"/>
                </a:cubicBezTo>
                <a:cubicBezTo>
                  <a:pt x="1534748" y="652668"/>
                  <a:pt x="1533458" y="667417"/>
                  <a:pt x="1498294" y="683046"/>
                </a:cubicBezTo>
                <a:cubicBezTo>
                  <a:pt x="1498291" y="683048"/>
                  <a:pt x="1415669" y="710588"/>
                  <a:pt x="1399142" y="716097"/>
                </a:cubicBezTo>
                <a:cubicBezTo>
                  <a:pt x="1388125" y="719769"/>
                  <a:pt x="1377656" y="726063"/>
                  <a:pt x="1366091" y="727114"/>
                </a:cubicBezTo>
                <a:lnTo>
                  <a:pt x="1244906" y="738130"/>
                </a:lnTo>
                <a:cubicBezTo>
                  <a:pt x="1161831" y="765822"/>
                  <a:pt x="1264231" y="728467"/>
                  <a:pt x="1178805" y="771181"/>
                </a:cubicBezTo>
                <a:cubicBezTo>
                  <a:pt x="1168418" y="776375"/>
                  <a:pt x="1156958" y="779142"/>
                  <a:pt x="1145754" y="782198"/>
                </a:cubicBezTo>
                <a:cubicBezTo>
                  <a:pt x="1116539" y="790166"/>
                  <a:pt x="1085736" y="792986"/>
                  <a:pt x="1057619" y="804232"/>
                </a:cubicBezTo>
                <a:lnTo>
                  <a:pt x="1002535" y="826265"/>
                </a:lnTo>
                <a:cubicBezTo>
                  <a:pt x="944543" y="884257"/>
                  <a:pt x="997858" y="839621"/>
                  <a:pt x="914400" y="881350"/>
                </a:cubicBezTo>
                <a:cubicBezTo>
                  <a:pt x="902557" y="887271"/>
                  <a:pt x="893192" y="897462"/>
                  <a:pt x="881349" y="903383"/>
                </a:cubicBezTo>
                <a:cubicBezTo>
                  <a:pt x="870962" y="908576"/>
                  <a:pt x="859172" y="910322"/>
                  <a:pt x="848299" y="914400"/>
                </a:cubicBezTo>
                <a:cubicBezTo>
                  <a:pt x="829782" y="921344"/>
                  <a:pt x="811975" y="930180"/>
                  <a:pt x="793214" y="936434"/>
                </a:cubicBezTo>
                <a:cubicBezTo>
                  <a:pt x="778850" y="941222"/>
                  <a:pt x="763123" y="941628"/>
                  <a:pt x="749147" y="947451"/>
                </a:cubicBezTo>
                <a:cubicBezTo>
                  <a:pt x="718828" y="960084"/>
                  <a:pt x="688341" y="973298"/>
                  <a:pt x="661012" y="991518"/>
                </a:cubicBezTo>
                <a:cubicBezTo>
                  <a:pt x="649995" y="998863"/>
                  <a:pt x="640131" y="1008336"/>
                  <a:pt x="627961" y="1013552"/>
                </a:cubicBezTo>
                <a:cubicBezTo>
                  <a:pt x="614044" y="1019516"/>
                  <a:pt x="598583" y="1020897"/>
                  <a:pt x="583894" y="1024569"/>
                </a:cubicBezTo>
                <a:cubicBezTo>
                  <a:pt x="561860" y="1039258"/>
                  <a:pt x="542915" y="1060262"/>
                  <a:pt x="517793" y="1068636"/>
                </a:cubicBezTo>
                <a:cubicBezTo>
                  <a:pt x="506776" y="1072308"/>
                  <a:pt x="495129" y="1074460"/>
                  <a:pt x="484742" y="1079653"/>
                </a:cubicBezTo>
                <a:cubicBezTo>
                  <a:pt x="472899" y="1085574"/>
                  <a:pt x="463861" y="1096471"/>
                  <a:pt x="451691" y="1101687"/>
                </a:cubicBezTo>
                <a:cubicBezTo>
                  <a:pt x="330547" y="1153607"/>
                  <a:pt x="487488" y="1065887"/>
                  <a:pt x="363556" y="1134738"/>
                </a:cubicBezTo>
                <a:cubicBezTo>
                  <a:pt x="289806" y="1175710"/>
                  <a:pt x="328107" y="1156248"/>
                  <a:pt x="264405" y="1200839"/>
                </a:cubicBezTo>
                <a:cubicBezTo>
                  <a:pt x="242711" y="1216025"/>
                  <a:pt x="217028" y="1226181"/>
                  <a:pt x="198303" y="1244906"/>
                </a:cubicBezTo>
                <a:lnTo>
                  <a:pt x="132202" y="1311008"/>
                </a:lnTo>
                <a:lnTo>
                  <a:pt x="66101" y="1377109"/>
                </a:lnTo>
                <a:cubicBezTo>
                  <a:pt x="41733" y="1401477"/>
                  <a:pt x="26356" y="1412530"/>
                  <a:pt x="11017" y="1443210"/>
                </a:cubicBezTo>
                <a:cubicBezTo>
                  <a:pt x="5824" y="1453597"/>
                  <a:pt x="3672" y="1465244"/>
                  <a:pt x="0" y="1476261"/>
                </a:cubicBezTo>
                <a:cubicBezTo>
                  <a:pt x="3672" y="1777389"/>
                  <a:pt x="3933" y="2078577"/>
                  <a:pt x="11017" y="2379644"/>
                </a:cubicBezTo>
                <a:cubicBezTo>
                  <a:pt x="11449" y="2397995"/>
                  <a:pt x="32436" y="2434114"/>
                  <a:pt x="44067" y="2445745"/>
                </a:cubicBezTo>
                <a:cubicBezTo>
                  <a:pt x="53430" y="2455108"/>
                  <a:pt x="66101" y="2460434"/>
                  <a:pt x="77118" y="2467779"/>
                </a:cubicBezTo>
                <a:cubicBezTo>
                  <a:pt x="128530" y="2464107"/>
                  <a:pt x="182672" y="2473695"/>
                  <a:pt x="231354" y="2456762"/>
                </a:cubicBezTo>
                <a:cubicBezTo>
                  <a:pt x="270901" y="2443007"/>
                  <a:pt x="289449" y="2387856"/>
                  <a:pt x="330506" y="2379644"/>
                </a:cubicBezTo>
                <a:cubicBezTo>
                  <a:pt x="348867" y="2375972"/>
                  <a:pt x="367424" y="2373169"/>
                  <a:pt x="385590" y="2368627"/>
                </a:cubicBezTo>
                <a:cubicBezTo>
                  <a:pt x="422173" y="2359481"/>
                  <a:pt x="421498" y="2351744"/>
                  <a:pt x="462708" y="2346593"/>
                </a:cubicBezTo>
                <a:cubicBezTo>
                  <a:pt x="506587" y="2341108"/>
                  <a:pt x="550843" y="2339248"/>
                  <a:pt x="594911" y="2335576"/>
                </a:cubicBezTo>
                <a:cubicBezTo>
                  <a:pt x="609030" y="2332046"/>
                  <a:pt x="656224" y="2321444"/>
                  <a:pt x="672029" y="2313542"/>
                </a:cubicBezTo>
                <a:cubicBezTo>
                  <a:pt x="683872" y="2307621"/>
                  <a:pt x="692980" y="2296886"/>
                  <a:pt x="705079" y="2291509"/>
                </a:cubicBezTo>
                <a:cubicBezTo>
                  <a:pt x="726303" y="2282076"/>
                  <a:pt x="749147" y="2276820"/>
                  <a:pt x="771181" y="2269475"/>
                </a:cubicBezTo>
                <a:lnTo>
                  <a:pt x="804231" y="2258458"/>
                </a:lnTo>
                <a:cubicBezTo>
                  <a:pt x="826265" y="2236424"/>
                  <a:pt x="845404" y="2211053"/>
                  <a:pt x="870332" y="2192357"/>
                </a:cubicBezTo>
                <a:cubicBezTo>
                  <a:pt x="924992" y="2151362"/>
                  <a:pt x="899122" y="2169491"/>
                  <a:pt x="947450" y="2137273"/>
                </a:cubicBezTo>
                <a:cubicBezTo>
                  <a:pt x="954795" y="2126256"/>
                  <a:pt x="959519" y="2112941"/>
                  <a:pt x="969484" y="2104222"/>
                </a:cubicBezTo>
                <a:cubicBezTo>
                  <a:pt x="989413" y="2086784"/>
                  <a:pt x="1013551" y="2074844"/>
                  <a:pt x="1035585" y="2060155"/>
                </a:cubicBezTo>
                <a:cubicBezTo>
                  <a:pt x="1046602" y="2052810"/>
                  <a:pt x="1059273" y="2047484"/>
                  <a:pt x="1068636" y="2038121"/>
                </a:cubicBezTo>
                <a:cubicBezTo>
                  <a:pt x="1079653" y="2027104"/>
                  <a:pt x="1088067" y="2012637"/>
                  <a:pt x="1101687" y="2005070"/>
                </a:cubicBezTo>
                <a:cubicBezTo>
                  <a:pt x="1121990" y="1993791"/>
                  <a:pt x="1167788" y="1983036"/>
                  <a:pt x="1167788" y="1983036"/>
                </a:cubicBezTo>
                <a:cubicBezTo>
                  <a:pt x="1193720" y="1957104"/>
                  <a:pt x="1231801" y="1914702"/>
                  <a:pt x="1266940" y="1905918"/>
                </a:cubicBezTo>
                <a:lnTo>
                  <a:pt x="1311007" y="1894902"/>
                </a:lnTo>
                <a:cubicBezTo>
                  <a:pt x="1322024" y="1887557"/>
                  <a:pt x="1333886" y="1881345"/>
                  <a:pt x="1344058" y="1872868"/>
                </a:cubicBezTo>
                <a:cubicBezTo>
                  <a:pt x="1356027" y="1862894"/>
                  <a:pt x="1364145" y="1848459"/>
                  <a:pt x="1377108" y="1839817"/>
                </a:cubicBezTo>
                <a:cubicBezTo>
                  <a:pt x="1386771" y="1833375"/>
                  <a:pt x="1399142" y="1832472"/>
                  <a:pt x="1410159" y="1828800"/>
                </a:cubicBezTo>
                <a:cubicBezTo>
                  <a:pt x="1449219" y="1770212"/>
                  <a:pt x="1416503" y="1810104"/>
                  <a:pt x="1498294" y="1751682"/>
                </a:cubicBezTo>
                <a:cubicBezTo>
                  <a:pt x="1528177" y="1730337"/>
                  <a:pt x="1555874" y="1705952"/>
                  <a:pt x="1586429" y="1685581"/>
                </a:cubicBezTo>
                <a:cubicBezTo>
                  <a:pt x="1597446" y="1678236"/>
                  <a:pt x="1607309" y="1668763"/>
                  <a:pt x="1619479" y="1663547"/>
                </a:cubicBezTo>
                <a:cubicBezTo>
                  <a:pt x="1633396" y="1657582"/>
                  <a:pt x="1648858" y="1656202"/>
                  <a:pt x="1663547" y="1652530"/>
                </a:cubicBezTo>
                <a:cubicBezTo>
                  <a:pt x="1674564" y="1641513"/>
                  <a:pt x="1684628" y="1629454"/>
                  <a:pt x="1696597" y="1619480"/>
                </a:cubicBezTo>
                <a:cubicBezTo>
                  <a:pt x="1706769" y="1611003"/>
                  <a:pt x="1719752" y="1606243"/>
                  <a:pt x="1729648" y="1597446"/>
                </a:cubicBezTo>
                <a:cubicBezTo>
                  <a:pt x="1752938" y="1576744"/>
                  <a:pt x="1773715" y="1553379"/>
                  <a:pt x="1795749" y="1531345"/>
                </a:cubicBezTo>
                <a:lnTo>
                  <a:pt x="1828800" y="1498294"/>
                </a:lnTo>
                <a:lnTo>
                  <a:pt x="1861850" y="1465244"/>
                </a:lnTo>
                <a:cubicBezTo>
                  <a:pt x="1865522" y="1454227"/>
                  <a:pt x="1865612" y="1441261"/>
                  <a:pt x="1872867" y="1432193"/>
                </a:cubicBezTo>
                <a:cubicBezTo>
                  <a:pt x="1881138" y="1421854"/>
                  <a:pt x="1895746" y="1418636"/>
                  <a:pt x="1905918" y="1410159"/>
                </a:cubicBezTo>
                <a:cubicBezTo>
                  <a:pt x="1960934" y="1364313"/>
                  <a:pt x="1913936" y="1385453"/>
                  <a:pt x="1972019" y="1366092"/>
                </a:cubicBezTo>
                <a:cubicBezTo>
                  <a:pt x="1983036" y="1355075"/>
                  <a:pt x="1992772" y="1342606"/>
                  <a:pt x="2005070" y="1333041"/>
                </a:cubicBezTo>
                <a:cubicBezTo>
                  <a:pt x="2025973" y="1316783"/>
                  <a:pt x="2071171" y="1288974"/>
                  <a:pt x="2071171" y="1288974"/>
                </a:cubicBezTo>
                <a:cubicBezTo>
                  <a:pt x="2078516" y="1277957"/>
                  <a:pt x="2083033" y="1264400"/>
                  <a:pt x="2093205" y="1255923"/>
                </a:cubicBezTo>
                <a:cubicBezTo>
                  <a:pt x="2105821" y="1245409"/>
                  <a:pt x="2123013" y="1242037"/>
                  <a:pt x="2137272" y="1233889"/>
                </a:cubicBezTo>
                <a:cubicBezTo>
                  <a:pt x="2192584" y="1202282"/>
                  <a:pt x="2147818" y="1218353"/>
                  <a:pt x="2214390" y="1189822"/>
                </a:cubicBezTo>
                <a:cubicBezTo>
                  <a:pt x="2225064" y="1185247"/>
                  <a:pt x="2236767" y="1183380"/>
                  <a:pt x="2247441" y="1178805"/>
                </a:cubicBezTo>
                <a:cubicBezTo>
                  <a:pt x="2262536" y="1172336"/>
                  <a:pt x="2277152" y="1164747"/>
                  <a:pt x="2291508" y="1156771"/>
                </a:cubicBezTo>
                <a:cubicBezTo>
                  <a:pt x="2310226" y="1146372"/>
                  <a:pt x="2327099" y="1132582"/>
                  <a:pt x="2346593" y="1123721"/>
                </a:cubicBezTo>
                <a:cubicBezTo>
                  <a:pt x="2459705" y="1072307"/>
                  <a:pt x="2367075" y="1130004"/>
                  <a:pt x="2467778" y="1079653"/>
                </a:cubicBezTo>
                <a:cubicBezTo>
                  <a:pt x="2509849" y="1058618"/>
                  <a:pt x="2524492" y="1040483"/>
                  <a:pt x="2566930" y="1024569"/>
                </a:cubicBezTo>
                <a:cubicBezTo>
                  <a:pt x="2598896" y="1012581"/>
                  <a:pt x="2659964" y="1006557"/>
                  <a:pt x="2688115" y="1002535"/>
                </a:cubicBezTo>
                <a:cubicBezTo>
                  <a:pt x="2699132" y="995191"/>
                  <a:pt x="2708484" y="984307"/>
                  <a:pt x="2721166" y="980502"/>
                </a:cubicBezTo>
                <a:cubicBezTo>
                  <a:pt x="2822528" y="950094"/>
                  <a:pt x="2767948" y="985634"/>
                  <a:pt x="2831335" y="958468"/>
                </a:cubicBezTo>
                <a:cubicBezTo>
                  <a:pt x="2846430" y="951999"/>
                  <a:pt x="2860307" y="942903"/>
                  <a:pt x="2875402" y="936434"/>
                </a:cubicBezTo>
                <a:cubicBezTo>
                  <a:pt x="2886076" y="931859"/>
                  <a:pt x="2897779" y="929992"/>
                  <a:pt x="2908453" y="925417"/>
                </a:cubicBezTo>
                <a:cubicBezTo>
                  <a:pt x="2923548" y="918948"/>
                  <a:pt x="2937425" y="909852"/>
                  <a:pt x="2952520" y="903383"/>
                </a:cubicBezTo>
                <a:cubicBezTo>
                  <a:pt x="3005715" y="880586"/>
                  <a:pt x="2968730" y="906878"/>
                  <a:pt x="3029638" y="870333"/>
                </a:cubicBezTo>
                <a:cubicBezTo>
                  <a:pt x="3052346" y="856708"/>
                  <a:pt x="3072054" y="838108"/>
                  <a:pt x="3095740" y="826265"/>
                </a:cubicBezTo>
                <a:cubicBezTo>
                  <a:pt x="3127269" y="810501"/>
                  <a:pt x="3140438" y="801320"/>
                  <a:pt x="3172858" y="793215"/>
                </a:cubicBezTo>
                <a:cubicBezTo>
                  <a:pt x="3191024" y="788673"/>
                  <a:pt x="3209697" y="786409"/>
                  <a:pt x="3227942" y="782198"/>
                </a:cubicBezTo>
                <a:cubicBezTo>
                  <a:pt x="3257449" y="775389"/>
                  <a:pt x="3316077" y="760164"/>
                  <a:pt x="3316077" y="760164"/>
                </a:cubicBezTo>
                <a:cubicBezTo>
                  <a:pt x="3459296" y="763836"/>
                  <a:pt x="3602833" y="760974"/>
                  <a:pt x="3745735" y="771181"/>
                </a:cubicBezTo>
                <a:cubicBezTo>
                  <a:pt x="3758942" y="772124"/>
                  <a:pt x="3766942" y="787294"/>
                  <a:pt x="3778785" y="793215"/>
                </a:cubicBezTo>
                <a:cubicBezTo>
                  <a:pt x="3789172" y="798409"/>
                  <a:pt x="3800632" y="801176"/>
                  <a:pt x="3811836" y="804232"/>
                </a:cubicBezTo>
                <a:cubicBezTo>
                  <a:pt x="3841051" y="812200"/>
                  <a:pt x="3871243" y="816689"/>
                  <a:pt x="3899971" y="826265"/>
                </a:cubicBezTo>
                <a:cubicBezTo>
                  <a:pt x="3910988" y="829937"/>
                  <a:pt x="3921755" y="834465"/>
                  <a:pt x="3933021" y="837282"/>
                </a:cubicBezTo>
                <a:cubicBezTo>
                  <a:pt x="4012452" y="857140"/>
                  <a:pt x="4057246" y="852908"/>
                  <a:pt x="4153359" y="859316"/>
                </a:cubicBezTo>
                <a:cubicBezTo>
                  <a:pt x="4228025" y="884205"/>
                  <a:pt x="4136942" y="856033"/>
                  <a:pt x="4263528" y="881350"/>
                </a:cubicBezTo>
                <a:cubicBezTo>
                  <a:pt x="4293222" y="887289"/>
                  <a:pt x="4322284" y="896039"/>
                  <a:pt x="4351662" y="903383"/>
                </a:cubicBezTo>
                <a:lnTo>
                  <a:pt x="4395730" y="914400"/>
                </a:lnTo>
                <a:cubicBezTo>
                  <a:pt x="4406747" y="921745"/>
                  <a:pt x="4416938" y="930512"/>
                  <a:pt x="4428781" y="936434"/>
                </a:cubicBezTo>
                <a:cubicBezTo>
                  <a:pt x="4446469" y="945278"/>
                  <a:pt x="4465348" y="951524"/>
                  <a:pt x="4483865" y="958468"/>
                </a:cubicBezTo>
                <a:cubicBezTo>
                  <a:pt x="4494738" y="962546"/>
                  <a:pt x="4506528" y="964292"/>
                  <a:pt x="4516915" y="969485"/>
                </a:cubicBezTo>
                <a:cubicBezTo>
                  <a:pt x="4534230" y="978142"/>
                  <a:pt x="4582383" y="1016247"/>
                  <a:pt x="4594034" y="1024569"/>
                </a:cubicBezTo>
                <a:cubicBezTo>
                  <a:pt x="4604808" y="1032265"/>
                  <a:pt x="4615241" y="1040682"/>
                  <a:pt x="4627084" y="1046603"/>
                </a:cubicBezTo>
                <a:cubicBezTo>
                  <a:pt x="4657850" y="1061986"/>
                  <a:pt x="4708832" y="1064576"/>
                  <a:pt x="4737253" y="1068636"/>
                </a:cubicBezTo>
                <a:cubicBezTo>
                  <a:pt x="4774059" y="1080905"/>
                  <a:pt x="4772868" y="1081447"/>
                  <a:pt x="4814371" y="1090670"/>
                </a:cubicBezTo>
                <a:lnTo>
                  <a:pt x="4968607" y="1123721"/>
                </a:lnTo>
                <a:cubicBezTo>
                  <a:pt x="4979624" y="1131066"/>
                  <a:pt x="4989436" y="1140662"/>
                  <a:pt x="5001658" y="1145755"/>
                </a:cubicBezTo>
                <a:cubicBezTo>
                  <a:pt x="5033816" y="1159154"/>
                  <a:pt x="5068463" y="1165866"/>
                  <a:pt x="5100809" y="1178805"/>
                </a:cubicBezTo>
                <a:lnTo>
                  <a:pt x="5155894" y="1200839"/>
                </a:lnTo>
                <a:cubicBezTo>
                  <a:pt x="5214314" y="1259259"/>
                  <a:pt x="5160507" y="1212420"/>
                  <a:pt x="5233012" y="1255923"/>
                </a:cubicBezTo>
                <a:cubicBezTo>
                  <a:pt x="5326703" y="1312138"/>
                  <a:pt x="5264851" y="1291425"/>
                  <a:pt x="5343181" y="1311008"/>
                </a:cubicBezTo>
                <a:cubicBezTo>
                  <a:pt x="5457512" y="1387228"/>
                  <a:pt x="5280518" y="1271207"/>
                  <a:pt x="5420299" y="1355075"/>
                </a:cubicBezTo>
                <a:cubicBezTo>
                  <a:pt x="5443006" y="1368699"/>
                  <a:pt x="5462715" y="1387299"/>
                  <a:pt x="5486400" y="1399142"/>
                </a:cubicBezTo>
                <a:cubicBezTo>
                  <a:pt x="5540854" y="1426370"/>
                  <a:pt x="5514887" y="1415983"/>
                  <a:pt x="5563518" y="1432193"/>
                </a:cubicBezTo>
                <a:cubicBezTo>
                  <a:pt x="5574535" y="1443210"/>
                  <a:pt x="5583605" y="1456602"/>
                  <a:pt x="5596568" y="1465244"/>
                </a:cubicBezTo>
                <a:cubicBezTo>
                  <a:pt x="5606231" y="1471686"/>
                  <a:pt x="5618415" y="1473205"/>
                  <a:pt x="5629619" y="1476261"/>
                </a:cubicBezTo>
                <a:cubicBezTo>
                  <a:pt x="5658834" y="1484229"/>
                  <a:pt x="5688060" y="1492355"/>
                  <a:pt x="5717754" y="1498294"/>
                </a:cubicBezTo>
                <a:cubicBezTo>
                  <a:pt x="5794742" y="1513692"/>
                  <a:pt x="5754368" y="1506233"/>
                  <a:pt x="5838940" y="1520328"/>
                </a:cubicBezTo>
                <a:cubicBezTo>
                  <a:pt x="5865911" y="1529319"/>
                  <a:pt x="5892235" y="1536362"/>
                  <a:pt x="5916058" y="1553379"/>
                </a:cubicBezTo>
                <a:cubicBezTo>
                  <a:pt x="5928736" y="1562435"/>
                  <a:pt x="5936644" y="1577081"/>
                  <a:pt x="5949108" y="1586429"/>
                </a:cubicBezTo>
                <a:cubicBezTo>
                  <a:pt x="5966239" y="1599277"/>
                  <a:pt x="5985831" y="1608463"/>
                  <a:pt x="6004193" y="1619480"/>
                </a:cubicBezTo>
                <a:cubicBezTo>
                  <a:pt x="6026860" y="1653480"/>
                  <a:pt x="6026288" y="1657304"/>
                  <a:pt x="6059277" y="1685581"/>
                </a:cubicBezTo>
                <a:cubicBezTo>
                  <a:pt x="6073218" y="1697531"/>
                  <a:pt x="6089526" y="1706541"/>
                  <a:pt x="6103344" y="1718632"/>
                </a:cubicBezTo>
                <a:cubicBezTo>
                  <a:pt x="6118978" y="1732312"/>
                  <a:pt x="6131778" y="1749019"/>
                  <a:pt x="6147412" y="1762699"/>
                </a:cubicBezTo>
                <a:cubicBezTo>
                  <a:pt x="6161230" y="1774790"/>
                  <a:pt x="6178496" y="1782767"/>
                  <a:pt x="6191479" y="1795750"/>
                </a:cubicBezTo>
                <a:cubicBezTo>
                  <a:pt x="6200841" y="1805112"/>
                  <a:pt x="6204716" y="1818904"/>
                  <a:pt x="6213513" y="1828800"/>
                </a:cubicBezTo>
                <a:cubicBezTo>
                  <a:pt x="6234215" y="1852090"/>
                  <a:pt x="6257580" y="1872868"/>
                  <a:pt x="6279614" y="1894902"/>
                </a:cubicBezTo>
                <a:cubicBezTo>
                  <a:pt x="6322024" y="1937312"/>
                  <a:pt x="6299705" y="1919312"/>
                  <a:pt x="6345715" y="1949986"/>
                </a:cubicBezTo>
                <a:cubicBezTo>
                  <a:pt x="6384443" y="2008077"/>
                  <a:pt x="6345418" y="1965596"/>
                  <a:pt x="6411817" y="1994053"/>
                </a:cubicBezTo>
                <a:cubicBezTo>
                  <a:pt x="6423987" y="1999269"/>
                  <a:pt x="6433243" y="2009747"/>
                  <a:pt x="6444867" y="2016087"/>
                </a:cubicBezTo>
                <a:cubicBezTo>
                  <a:pt x="6473702" y="2031816"/>
                  <a:pt x="6505672" y="2041936"/>
                  <a:pt x="6533002" y="2060155"/>
                </a:cubicBezTo>
                <a:cubicBezTo>
                  <a:pt x="6627732" y="2123305"/>
                  <a:pt x="6507871" y="2047588"/>
                  <a:pt x="6599103" y="2093205"/>
                </a:cubicBezTo>
                <a:cubicBezTo>
                  <a:pt x="6633209" y="2110258"/>
                  <a:pt x="6641284" y="2128325"/>
                  <a:pt x="6676221" y="2148289"/>
                </a:cubicBezTo>
                <a:cubicBezTo>
                  <a:pt x="6686304" y="2154051"/>
                  <a:pt x="6698885" y="2154113"/>
                  <a:pt x="6709272" y="2159306"/>
                </a:cubicBezTo>
                <a:cubicBezTo>
                  <a:pt x="6721115" y="2165227"/>
                  <a:pt x="6730223" y="2175962"/>
                  <a:pt x="6742323" y="2181340"/>
                </a:cubicBezTo>
                <a:cubicBezTo>
                  <a:pt x="6877903" y="2241598"/>
                  <a:pt x="6749962" y="2175943"/>
                  <a:pt x="6852491" y="2214391"/>
                </a:cubicBezTo>
                <a:cubicBezTo>
                  <a:pt x="6867868" y="2220157"/>
                  <a:pt x="6881870" y="2229080"/>
                  <a:pt x="6896559" y="2236424"/>
                </a:cubicBezTo>
                <a:cubicBezTo>
                  <a:pt x="6996240" y="2336108"/>
                  <a:pt x="6857679" y="2204511"/>
                  <a:pt x="6973677" y="2291509"/>
                </a:cubicBezTo>
                <a:cubicBezTo>
                  <a:pt x="6990296" y="2303973"/>
                  <a:pt x="7001523" y="2322599"/>
                  <a:pt x="7017744" y="2335576"/>
                </a:cubicBezTo>
                <a:cubicBezTo>
                  <a:pt x="7071861" y="2378870"/>
                  <a:pt x="7068216" y="2374434"/>
                  <a:pt x="7116896" y="2390661"/>
                </a:cubicBezTo>
                <a:cubicBezTo>
                  <a:pt x="7201359" y="2386989"/>
                  <a:pt x="7285991" y="2386128"/>
                  <a:pt x="7370284" y="2379644"/>
                </a:cubicBezTo>
                <a:cubicBezTo>
                  <a:pt x="7381863" y="2378753"/>
                  <a:pt x="7399663" y="2379644"/>
                  <a:pt x="7403335" y="2368627"/>
                </a:cubicBezTo>
                <a:cubicBezTo>
                  <a:pt x="7416162" y="2330147"/>
                  <a:pt x="7410680" y="2287836"/>
                  <a:pt x="7414352" y="2247441"/>
                </a:cubicBezTo>
                <a:cubicBezTo>
                  <a:pt x="7410680" y="2207046"/>
                  <a:pt x="7408696" y="2166462"/>
                  <a:pt x="7403335" y="2126256"/>
                </a:cubicBezTo>
                <a:cubicBezTo>
                  <a:pt x="7401334" y="2111247"/>
                  <a:pt x="7394319" y="2097197"/>
                  <a:pt x="7392318" y="2082188"/>
                </a:cubicBezTo>
                <a:cubicBezTo>
                  <a:pt x="7386957" y="2041982"/>
                  <a:pt x="7387037" y="2001157"/>
                  <a:pt x="7381301" y="1961003"/>
                </a:cubicBezTo>
                <a:cubicBezTo>
                  <a:pt x="7379659" y="1949507"/>
                  <a:pt x="7372803" y="1939288"/>
                  <a:pt x="7370284" y="1927952"/>
                </a:cubicBezTo>
                <a:cubicBezTo>
                  <a:pt x="7365438" y="1906146"/>
                  <a:pt x="7362939" y="1883885"/>
                  <a:pt x="7359267" y="1861851"/>
                </a:cubicBezTo>
                <a:cubicBezTo>
                  <a:pt x="7345260" y="1483661"/>
                  <a:pt x="7366612" y="1424848"/>
                  <a:pt x="7326217" y="1333041"/>
                </a:cubicBezTo>
                <a:close/>
              </a:path>
            </a:pathLst>
          </a:custGeom>
          <a:solidFill>
            <a:srgbClr val="0000CC"/>
          </a:solidFill>
          <a:ln>
            <a:round/>
          </a:ln>
        </p:spPr>
        <p:style>
          <a:lnRef idx="2">
            <a:schemeClr val="accent1">
              <a:shade val="50000"/>
            </a:schemeClr>
          </a:lnRef>
          <a:fillRef idx="1">
            <a:schemeClr val="accent1"/>
          </a:fillRef>
          <a:effectRef idx="0">
            <a:schemeClr val="accent1"/>
          </a:effectRef>
          <a:fontRef idx="minor"/>
        </p:style>
      </p:sp>
      <p:sp>
        <p:nvSpPr>
          <p:cNvPr id="141" name="CustomShape 11"/>
          <p:cNvSpPr/>
          <p:nvPr/>
        </p:nvSpPr>
        <p:spPr>
          <a:xfrm>
            <a:off x="755640" y="1484640"/>
            <a:ext cx="7488360" cy="4032000"/>
          </a:xfrm>
          <a:prstGeom prst="rect">
            <a:avLst/>
          </a:prstGeom>
          <a:no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42" name="CustomShape 12"/>
          <p:cNvSpPr/>
          <p:nvPr/>
        </p:nvSpPr>
        <p:spPr>
          <a:xfrm>
            <a:off x="746640" y="3966120"/>
            <a:ext cx="7507800" cy="1719000"/>
          </a:xfrm>
          <a:custGeom>
            <a:avLst/>
            <a:gdLst/>
            <a:ahLst/>
            <a:cxnLst/>
            <a:rect l="l" t="t" r="r" b="b"/>
            <a:pathLst>
              <a:path w="7508110" h="1719440">
                <a:moveTo>
                  <a:pt x="7494151" y="1531345"/>
                </a:moveTo>
                <a:cubicBezTo>
                  <a:pt x="7490479" y="1443210"/>
                  <a:pt x="7489419" y="1354927"/>
                  <a:pt x="7483134" y="1266940"/>
                </a:cubicBezTo>
                <a:cubicBezTo>
                  <a:pt x="7482055" y="1251837"/>
                  <a:pt x="7475086" y="1237720"/>
                  <a:pt x="7472117" y="1222873"/>
                </a:cubicBezTo>
                <a:cubicBezTo>
                  <a:pt x="7467736" y="1200969"/>
                  <a:pt x="7465481" y="1178675"/>
                  <a:pt x="7461100" y="1156771"/>
                </a:cubicBezTo>
                <a:cubicBezTo>
                  <a:pt x="7458131" y="1141924"/>
                  <a:pt x="7459542" y="1124527"/>
                  <a:pt x="7450083" y="1112704"/>
                </a:cubicBezTo>
                <a:cubicBezTo>
                  <a:pt x="7442829" y="1103636"/>
                  <a:pt x="7428575" y="1102969"/>
                  <a:pt x="7417033" y="1101687"/>
                </a:cubicBezTo>
                <a:cubicBezTo>
                  <a:pt x="7362164" y="1095590"/>
                  <a:pt x="7306779" y="1095453"/>
                  <a:pt x="7251780" y="1090670"/>
                </a:cubicBezTo>
                <a:cubicBezTo>
                  <a:pt x="7222284" y="1088105"/>
                  <a:pt x="7193023" y="1083325"/>
                  <a:pt x="7163645" y="1079653"/>
                </a:cubicBezTo>
                <a:cubicBezTo>
                  <a:pt x="7152628" y="1072309"/>
                  <a:pt x="7142437" y="1063541"/>
                  <a:pt x="7130594" y="1057620"/>
                </a:cubicBezTo>
                <a:cubicBezTo>
                  <a:pt x="7120207" y="1052427"/>
                  <a:pt x="7107695" y="1052243"/>
                  <a:pt x="7097544" y="1046603"/>
                </a:cubicBezTo>
                <a:cubicBezTo>
                  <a:pt x="7074395" y="1033742"/>
                  <a:pt x="7053476" y="1017224"/>
                  <a:pt x="7031442" y="1002535"/>
                </a:cubicBezTo>
                <a:lnTo>
                  <a:pt x="6965341" y="958468"/>
                </a:lnTo>
                <a:cubicBezTo>
                  <a:pt x="6954324" y="951124"/>
                  <a:pt x="6945136" y="939645"/>
                  <a:pt x="6932291" y="936434"/>
                </a:cubicBezTo>
                <a:lnTo>
                  <a:pt x="6888223" y="925417"/>
                </a:lnTo>
                <a:cubicBezTo>
                  <a:pt x="6878243" y="917932"/>
                  <a:pt x="6827214" y="878387"/>
                  <a:pt x="6811105" y="870333"/>
                </a:cubicBezTo>
                <a:cubicBezTo>
                  <a:pt x="6800718" y="865140"/>
                  <a:pt x="6789071" y="862988"/>
                  <a:pt x="6778054" y="859316"/>
                </a:cubicBezTo>
                <a:cubicBezTo>
                  <a:pt x="6763365" y="848299"/>
                  <a:pt x="6749029" y="836795"/>
                  <a:pt x="6733987" y="826265"/>
                </a:cubicBezTo>
                <a:cubicBezTo>
                  <a:pt x="6712293" y="811079"/>
                  <a:pt x="6686611" y="800923"/>
                  <a:pt x="6667886" y="782198"/>
                </a:cubicBezTo>
                <a:cubicBezTo>
                  <a:pt x="6643521" y="757833"/>
                  <a:pt x="6632461" y="742452"/>
                  <a:pt x="6601785" y="727114"/>
                </a:cubicBezTo>
                <a:cubicBezTo>
                  <a:pt x="6591398" y="721921"/>
                  <a:pt x="6579751" y="719769"/>
                  <a:pt x="6568734" y="716097"/>
                </a:cubicBezTo>
                <a:cubicBezTo>
                  <a:pt x="6509979" y="627964"/>
                  <a:pt x="6587093" y="734455"/>
                  <a:pt x="6513650" y="661012"/>
                </a:cubicBezTo>
                <a:cubicBezTo>
                  <a:pt x="6440207" y="587569"/>
                  <a:pt x="6546698" y="664683"/>
                  <a:pt x="6458565" y="605928"/>
                </a:cubicBezTo>
                <a:cubicBezTo>
                  <a:pt x="6399813" y="517796"/>
                  <a:pt x="6476924" y="624285"/>
                  <a:pt x="6403481" y="550844"/>
                </a:cubicBezTo>
                <a:cubicBezTo>
                  <a:pt x="6394118" y="541481"/>
                  <a:pt x="6390810" y="527156"/>
                  <a:pt x="6381447" y="517793"/>
                </a:cubicBezTo>
                <a:cubicBezTo>
                  <a:pt x="6372085" y="508430"/>
                  <a:pt x="6358569" y="504235"/>
                  <a:pt x="6348397" y="495759"/>
                </a:cubicBezTo>
                <a:cubicBezTo>
                  <a:pt x="6336428" y="485785"/>
                  <a:pt x="6327644" y="472274"/>
                  <a:pt x="6315346" y="462709"/>
                </a:cubicBezTo>
                <a:cubicBezTo>
                  <a:pt x="6294443" y="446451"/>
                  <a:pt x="6271279" y="433330"/>
                  <a:pt x="6249245" y="418641"/>
                </a:cubicBezTo>
                <a:cubicBezTo>
                  <a:pt x="6238228" y="411296"/>
                  <a:pt x="6228755" y="400795"/>
                  <a:pt x="6216194" y="396608"/>
                </a:cubicBezTo>
                <a:lnTo>
                  <a:pt x="6183144" y="385591"/>
                </a:lnTo>
                <a:cubicBezTo>
                  <a:pt x="6172127" y="374574"/>
                  <a:pt x="6162062" y="362514"/>
                  <a:pt x="6150093" y="352540"/>
                </a:cubicBezTo>
                <a:cubicBezTo>
                  <a:pt x="6139921" y="344063"/>
                  <a:pt x="6128885" y="336428"/>
                  <a:pt x="6117042" y="330506"/>
                </a:cubicBezTo>
                <a:cubicBezTo>
                  <a:pt x="6094455" y="319212"/>
                  <a:pt x="6049863" y="312664"/>
                  <a:pt x="6028907" y="308473"/>
                </a:cubicBezTo>
                <a:cubicBezTo>
                  <a:pt x="5950375" y="256116"/>
                  <a:pt x="6045928" y="304468"/>
                  <a:pt x="5973823" y="352540"/>
                </a:cubicBezTo>
                <a:cubicBezTo>
                  <a:pt x="5962806" y="359885"/>
                  <a:pt x="5952872" y="369196"/>
                  <a:pt x="5940773" y="374574"/>
                </a:cubicBezTo>
                <a:cubicBezTo>
                  <a:pt x="5883465" y="400044"/>
                  <a:pt x="5860289" y="398662"/>
                  <a:pt x="5797553" y="407624"/>
                </a:cubicBezTo>
                <a:cubicBezTo>
                  <a:pt x="5768175" y="403952"/>
                  <a:pt x="5736907" y="407604"/>
                  <a:pt x="5709418" y="396608"/>
                </a:cubicBezTo>
                <a:cubicBezTo>
                  <a:pt x="5697124" y="391691"/>
                  <a:pt x="5696747" y="372920"/>
                  <a:pt x="5687385" y="363557"/>
                </a:cubicBezTo>
                <a:cubicBezTo>
                  <a:pt x="5678022" y="354194"/>
                  <a:pt x="5665351" y="348868"/>
                  <a:pt x="5654334" y="341523"/>
                </a:cubicBezTo>
                <a:cubicBezTo>
                  <a:pt x="5588233" y="345195"/>
                  <a:pt x="5521797" y="344951"/>
                  <a:pt x="5456030" y="352540"/>
                </a:cubicBezTo>
                <a:cubicBezTo>
                  <a:pt x="5425947" y="356011"/>
                  <a:pt x="5367895" y="374574"/>
                  <a:pt x="5367895" y="374574"/>
                </a:cubicBezTo>
                <a:cubicBezTo>
                  <a:pt x="5353206" y="381919"/>
                  <a:pt x="5337910" y="388158"/>
                  <a:pt x="5323828" y="396608"/>
                </a:cubicBezTo>
                <a:cubicBezTo>
                  <a:pt x="5301121" y="410232"/>
                  <a:pt x="5283417" y="434252"/>
                  <a:pt x="5257727" y="440675"/>
                </a:cubicBezTo>
                <a:cubicBezTo>
                  <a:pt x="5042615" y="494453"/>
                  <a:pt x="5228797" y="451377"/>
                  <a:pt x="4684850" y="462709"/>
                </a:cubicBezTo>
                <a:cubicBezTo>
                  <a:pt x="4670161" y="466381"/>
                  <a:pt x="4655679" y="471018"/>
                  <a:pt x="4640782" y="473726"/>
                </a:cubicBezTo>
                <a:cubicBezTo>
                  <a:pt x="4615234" y="478371"/>
                  <a:pt x="4587900" y="475420"/>
                  <a:pt x="4563664" y="484742"/>
                </a:cubicBezTo>
                <a:cubicBezTo>
                  <a:pt x="4481632" y="516293"/>
                  <a:pt x="4525434" y="528750"/>
                  <a:pt x="4464512" y="539827"/>
                </a:cubicBezTo>
                <a:cubicBezTo>
                  <a:pt x="4435383" y="545123"/>
                  <a:pt x="4405686" y="546657"/>
                  <a:pt x="4376377" y="550844"/>
                </a:cubicBezTo>
                <a:cubicBezTo>
                  <a:pt x="4354264" y="554003"/>
                  <a:pt x="4332180" y="557480"/>
                  <a:pt x="4310276" y="561861"/>
                </a:cubicBezTo>
                <a:cubicBezTo>
                  <a:pt x="4295429" y="564830"/>
                  <a:pt x="4281144" y="570388"/>
                  <a:pt x="4266209" y="572877"/>
                </a:cubicBezTo>
                <a:cubicBezTo>
                  <a:pt x="4237005" y="577744"/>
                  <a:pt x="4207452" y="580222"/>
                  <a:pt x="4178074" y="583894"/>
                </a:cubicBezTo>
                <a:cubicBezTo>
                  <a:pt x="4146575" y="594394"/>
                  <a:pt x="4135537" y="599012"/>
                  <a:pt x="4100956" y="605928"/>
                </a:cubicBezTo>
                <a:cubicBezTo>
                  <a:pt x="4079052" y="610309"/>
                  <a:pt x="4056888" y="613273"/>
                  <a:pt x="4034854" y="616945"/>
                </a:cubicBezTo>
                <a:cubicBezTo>
                  <a:pt x="3951716" y="644658"/>
                  <a:pt x="4032613" y="620661"/>
                  <a:pt x="3858585" y="638979"/>
                </a:cubicBezTo>
                <a:cubicBezTo>
                  <a:pt x="3824310" y="642587"/>
                  <a:pt x="3782458" y="651286"/>
                  <a:pt x="3748416" y="661012"/>
                </a:cubicBezTo>
                <a:cubicBezTo>
                  <a:pt x="3737250" y="664202"/>
                  <a:pt x="3726888" y="670589"/>
                  <a:pt x="3715365" y="672029"/>
                </a:cubicBezTo>
                <a:cubicBezTo>
                  <a:pt x="3667854" y="677968"/>
                  <a:pt x="3619886" y="679374"/>
                  <a:pt x="3572146" y="683046"/>
                </a:cubicBezTo>
                <a:cubicBezTo>
                  <a:pt x="3568474" y="723441"/>
                  <a:pt x="3572272" y="765231"/>
                  <a:pt x="3561129" y="804232"/>
                </a:cubicBezTo>
                <a:cubicBezTo>
                  <a:pt x="3555038" y="825551"/>
                  <a:pt x="3463392" y="880407"/>
                  <a:pt x="3461977" y="881350"/>
                </a:cubicBezTo>
                <a:cubicBezTo>
                  <a:pt x="3409603" y="916266"/>
                  <a:pt x="3441486" y="899197"/>
                  <a:pt x="3362826" y="925417"/>
                </a:cubicBezTo>
                <a:cubicBezTo>
                  <a:pt x="3351809" y="929089"/>
                  <a:pt x="3339438" y="929992"/>
                  <a:pt x="3329775" y="936434"/>
                </a:cubicBezTo>
                <a:cubicBezTo>
                  <a:pt x="3254011" y="986943"/>
                  <a:pt x="3288796" y="972127"/>
                  <a:pt x="3230623" y="991518"/>
                </a:cubicBezTo>
                <a:cubicBezTo>
                  <a:pt x="3219606" y="998863"/>
                  <a:pt x="3209970" y="1008903"/>
                  <a:pt x="3197573" y="1013552"/>
                </a:cubicBezTo>
                <a:cubicBezTo>
                  <a:pt x="3180040" y="1020127"/>
                  <a:pt x="3160654" y="1020027"/>
                  <a:pt x="3142488" y="1024569"/>
                </a:cubicBezTo>
                <a:cubicBezTo>
                  <a:pt x="3131222" y="1027386"/>
                  <a:pt x="3120455" y="1031914"/>
                  <a:pt x="3109438" y="1035586"/>
                </a:cubicBezTo>
                <a:cubicBezTo>
                  <a:pt x="3072715" y="1031914"/>
                  <a:pt x="3034281" y="1036240"/>
                  <a:pt x="2999269" y="1024569"/>
                </a:cubicBezTo>
                <a:cubicBezTo>
                  <a:pt x="2986708" y="1020382"/>
                  <a:pt x="2982613" y="1003618"/>
                  <a:pt x="2977235" y="991518"/>
                </a:cubicBezTo>
                <a:cubicBezTo>
                  <a:pt x="2967802" y="970294"/>
                  <a:pt x="2962545" y="947451"/>
                  <a:pt x="2955201" y="925417"/>
                </a:cubicBezTo>
                <a:cubicBezTo>
                  <a:pt x="2955200" y="925413"/>
                  <a:pt x="2933170" y="859319"/>
                  <a:pt x="2933168" y="859316"/>
                </a:cubicBezTo>
                <a:cubicBezTo>
                  <a:pt x="2925823" y="848299"/>
                  <a:pt x="2917056" y="838108"/>
                  <a:pt x="2911134" y="826265"/>
                </a:cubicBezTo>
                <a:cubicBezTo>
                  <a:pt x="2893213" y="790423"/>
                  <a:pt x="2909656" y="791738"/>
                  <a:pt x="2878083" y="760164"/>
                </a:cubicBezTo>
                <a:cubicBezTo>
                  <a:pt x="2868721" y="750801"/>
                  <a:pt x="2856050" y="745475"/>
                  <a:pt x="2845033" y="738130"/>
                </a:cubicBezTo>
                <a:cubicBezTo>
                  <a:pt x="2841361" y="727113"/>
                  <a:pt x="2839209" y="715467"/>
                  <a:pt x="2834016" y="705080"/>
                </a:cubicBezTo>
                <a:cubicBezTo>
                  <a:pt x="2807091" y="651231"/>
                  <a:pt x="2814809" y="694357"/>
                  <a:pt x="2800965" y="638979"/>
                </a:cubicBezTo>
                <a:cubicBezTo>
                  <a:pt x="2789082" y="591447"/>
                  <a:pt x="2787553" y="540646"/>
                  <a:pt x="2767915" y="495759"/>
                </a:cubicBezTo>
                <a:cubicBezTo>
                  <a:pt x="2760555" y="478937"/>
                  <a:pt x="2737495" y="474992"/>
                  <a:pt x="2723847" y="462709"/>
                </a:cubicBezTo>
                <a:cubicBezTo>
                  <a:pt x="2687346" y="429859"/>
                  <a:pt x="2667117" y="395785"/>
                  <a:pt x="2624695" y="374574"/>
                </a:cubicBezTo>
                <a:cubicBezTo>
                  <a:pt x="2614308" y="369381"/>
                  <a:pt x="2601796" y="369197"/>
                  <a:pt x="2591645" y="363557"/>
                </a:cubicBezTo>
                <a:cubicBezTo>
                  <a:pt x="2568496" y="350696"/>
                  <a:pt x="2547578" y="334178"/>
                  <a:pt x="2525544" y="319489"/>
                </a:cubicBezTo>
                <a:lnTo>
                  <a:pt x="2492493" y="297456"/>
                </a:lnTo>
                <a:cubicBezTo>
                  <a:pt x="2481476" y="290111"/>
                  <a:pt x="2468805" y="284785"/>
                  <a:pt x="2459442" y="275422"/>
                </a:cubicBezTo>
                <a:cubicBezTo>
                  <a:pt x="2417030" y="233008"/>
                  <a:pt x="2439356" y="251013"/>
                  <a:pt x="2393341" y="220338"/>
                </a:cubicBezTo>
                <a:cubicBezTo>
                  <a:pt x="2334586" y="132205"/>
                  <a:pt x="2411700" y="238696"/>
                  <a:pt x="2338257" y="165253"/>
                </a:cubicBezTo>
                <a:cubicBezTo>
                  <a:pt x="2264812" y="91808"/>
                  <a:pt x="2371306" y="168926"/>
                  <a:pt x="2283173" y="110169"/>
                </a:cubicBezTo>
                <a:cubicBezTo>
                  <a:pt x="2268484" y="88135"/>
                  <a:pt x="2264227" y="52442"/>
                  <a:pt x="2239105" y="44068"/>
                </a:cubicBezTo>
                <a:cubicBezTo>
                  <a:pt x="2160443" y="17847"/>
                  <a:pt x="2192329" y="34917"/>
                  <a:pt x="2139953" y="0"/>
                </a:cubicBezTo>
                <a:cubicBezTo>
                  <a:pt x="2128936" y="3672"/>
                  <a:pt x="2115971" y="3763"/>
                  <a:pt x="2106903" y="11017"/>
                </a:cubicBezTo>
                <a:cubicBezTo>
                  <a:pt x="2096564" y="19289"/>
                  <a:pt x="2094232" y="34705"/>
                  <a:pt x="2084869" y="44068"/>
                </a:cubicBezTo>
                <a:cubicBezTo>
                  <a:pt x="2075506" y="53430"/>
                  <a:pt x="2062835" y="58757"/>
                  <a:pt x="2051818" y="66101"/>
                </a:cubicBezTo>
                <a:cubicBezTo>
                  <a:pt x="2044474" y="77118"/>
                  <a:pt x="2040124" y="90881"/>
                  <a:pt x="2029785" y="99152"/>
                </a:cubicBezTo>
                <a:cubicBezTo>
                  <a:pt x="2020717" y="106407"/>
                  <a:pt x="2007121" y="104976"/>
                  <a:pt x="1996734" y="110169"/>
                </a:cubicBezTo>
                <a:cubicBezTo>
                  <a:pt x="1984891" y="116090"/>
                  <a:pt x="1975526" y="126281"/>
                  <a:pt x="1963683" y="132203"/>
                </a:cubicBezTo>
                <a:cubicBezTo>
                  <a:pt x="1947874" y="140108"/>
                  <a:pt x="1900690" y="150705"/>
                  <a:pt x="1886565" y="154236"/>
                </a:cubicBezTo>
                <a:lnTo>
                  <a:pt x="1820464" y="198304"/>
                </a:lnTo>
                <a:cubicBezTo>
                  <a:pt x="1776066" y="227903"/>
                  <a:pt x="1744884" y="245573"/>
                  <a:pt x="1710295" y="297456"/>
                </a:cubicBezTo>
                <a:lnTo>
                  <a:pt x="1666228" y="363557"/>
                </a:lnTo>
                <a:cubicBezTo>
                  <a:pt x="1658883" y="374574"/>
                  <a:pt x="1648381" y="384047"/>
                  <a:pt x="1644194" y="396608"/>
                </a:cubicBezTo>
                <a:cubicBezTo>
                  <a:pt x="1640522" y="407625"/>
                  <a:pt x="1641388" y="421447"/>
                  <a:pt x="1633177" y="429658"/>
                </a:cubicBezTo>
                <a:cubicBezTo>
                  <a:pt x="1624966" y="437869"/>
                  <a:pt x="1611144" y="437003"/>
                  <a:pt x="1600127" y="440675"/>
                </a:cubicBezTo>
                <a:cubicBezTo>
                  <a:pt x="1592782" y="451692"/>
                  <a:pt x="1588432" y="465455"/>
                  <a:pt x="1578093" y="473726"/>
                </a:cubicBezTo>
                <a:cubicBezTo>
                  <a:pt x="1569025" y="480980"/>
                  <a:pt x="1555429" y="479549"/>
                  <a:pt x="1545042" y="484742"/>
                </a:cubicBezTo>
                <a:cubicBezTo>
                  <a:pt x="1533199" y="490663"/>
                  <a:pt x="1522164" y="498300"/>
                  <a:pt x="1511992" y="506776"/>
                </a:cubicBezTo>
                <a:cubicBezTo>
                  <a:pt x="1500023" y="516750"/>
                  <a:pt x="1491905" y="531184"/>
                  <a:pt x="1478941" y="539827"/>
                </a:cubicBezTo>
                <a:cubicBezTo>
                  <a:pt x="1469279" y="546269"/>
                  <a:pt x="1456278" y="545651"/>
                  <a:pt x="1445891" y="550844"/>
                </a:cubicBezTo>
                <a:cubicBezTo>
                  <a:pt x="1360468" y="593555"/>
                  <a:pt x="1462861" y="556203"/>
                  <a:pt x="1379789" y="583894"/>
                </a:cubicBezTo>
                <a:cubicBezTo>
                  <a:pt x="1368772" y="591239"/>
                  <a:pt x="1356101" y="596565"/>
                  <a:pt x="1346739" y="605928"/>
                </a:cubicBezTo>
                <a:cubicBezTo>
                  <a:pt x="1337376" y="615291"/>
                  <a:pt x="1335044" y="630708"/>
                  <a:pt x="1324705" y="638979"/>
                </a:cubicBezTo>
                <a:cubicBezTo>
                  <a:pt x="1315637" y="646233"/>
                  <a:pt x="1302671" y="646323"/>
                  <a:pt x="1291654" y="649995"/>
                </a:cubicBezTo>
                <a:cubicBezTo>
                  <a:pt x="1235472" y="734272"/>
                  <a:pt x="1312522" y="630536"/>
                  <a:pt x="1225553" y="705080"/>
                </a:cubicBezTo>
                <a:cubicBezTo>
                  <a:pt x="1211612" y="717029"/>
                  <a:pt x="1204594" y="735329"/>
                  <a:pt x="1192503" y="749147"/>
                </a:cubicBezTo>
                <a:cubicBezTo>
                  <a:pt x="1178823" y="764781"/>
                  <a:pt x="1162115" y="777581"/>
                  <a:pt x="1148435" y="793215"/>
                </a:cubicBezTo>
                <a:cubicBezTo>
                  <a:pt x="1136344" y="807033"/>
                  <a:pt x="1131808" y="829071"/>
                  <a:pt x="1115385" y="837282"/>
                </a:cubicBezTo>
                <a:cubicBezTo>
                  <a:pt x="1092159" y="848895"/>
                  <a:pt x="1063839" y="843786"/>
                  <a:pt x="1038267" y="848299"/>
                </a:cubicBezTo>
                <a:cubicBezTo>
                  <a:pt x="1001387" y="854807"/>
                  <a:pt x="928098" y="870333"/>
                  <a:pt x="928098" y="870333"/>
                </a:cubicBezTo>
                <a:cubicBezTo>
                  <a:pt x="906064" y="885022"/>
                  <a:pt x="883182" y="898511"/>
                  <a:pt x="861997" y="914400"/>
                </a:cubicBezTo>
                <a:cubicBezTo>
                  <a:pt x="847308" y="925417"/>
                  <a:pt x="834352" y="939239"/>
                  <a:pt x="817929" y="947451"/>
                </a:cubicBezTo>
                <a:cubicBezTo>
                  <a:pt x="804386" y="954222"/>
                  <a:pt x="788551" y="954796"/>
                  <a:pt x="773862" y="958468"/>
                </a:cubicBezTo>
                <a:cubicBezTo>
                  <a:pt x="762845" y="965812"/>
                  <a:pt x="752981" y="975285"/>
                  <a:pt x="740811" y="980501"/>
                </a:cubicBezTo>
                <a:cubicBezTo>
                  <a:pt x="726894" y="986465"/>
                  <a:pt x="709890" y="984006"/>
                  <a:pt x="696744" y="991518"/>
                </a:cubicBezTo>
                <a:cubicBezTo>
                  <a:pt x="683216" y="999248"/>
                  <a:pt x="675662" y="1014595"/>
                  <a:pt x="663693" y="1024569"/>
                </a:cubicBezTo>
                <a:cubicBezTo>
                  <a:pt x="653521" y="1033046"/>
                  <a:pt x="641416" y="1038907"/>
                  <a:pt x="630642" y="1046603"/>
                </a:cubicBezTo>
                <a:cubicBezTo>
                  <a:pt x="618998" y="1054920"/>
                  <a:pt x="570833" y="1093032"/>
                  <a:pt x="553524" y="1101687"/>
                </a:cubicBezTo>
                <a:cubicBezTo>
                  <a:pt x="543137" y="1106880"/>
                  <a:pt x="530625" y="1107064"/>
                  <a:pt x="520474" y="1112704"/>
                </a:cubicBezTo>
                <a:cubicBezTo>
                  <a:pt x="497325" y="1125564"/>
                  <a:pt x="479495" y="1148397"/>
                  <a:pt x="454373" y="1156771"/>
                </a:cubicBezTo>
                <a:lnTo>
                  <a:pt x="388271" y="1178805"/>
                </a:lnTo>
                <a:cubicBezTo>
                  <a:pt x="377254" y="1186150"/>
                  <a:pt x="367618" y="1196190"/>
                  <a:pt x="355221" y="1200839"/>
                </a:cubicBezTo>
                <a:cubicBezTo>
                  <a:pt x="337688" y="1207414"/>
                  <a:pt x="318777" y="1210081"/>
                  <a:pt x="300136" y="1211856"/>
                </a:cubicBezTo>
                <a:cubicBezTo>
                  <a:pt x="241530" y="1217438"/>
                  <a:pt x="182623" y="1219201"/>
                  <a:pt x="123867" y="1222873"/>
                </a:cubicBezTo>
                <a:cubicBezTo>
                  <a:pt x="45204" y="1249093"/>
                  <a:pt x="77090" y="1232022"/>
                  <a:pt x="24715" y="1266940"/>
                </a:cubicBezTo>
                <a:cubicBezTo>
                  <a:pt x="17370" y="1277957"/>
                  <a:pt x="3880" y="1286805"/>
                  <a:pt x="2681" y="1299991"/>
                </a:cubicBezTo>
                <a:cubicBezTo>
                  <a:pt x="0" y="1329476"/>
                  <a:pt x="8831" y="1358922"/>
                  <a:pt x="13698" y="1388126"/>
                </a:cubicBezTo>
                <a:cubicBezTo>
                  <a:pt x="18309" y="1415791"/>
                  <a:pt x="27001" y="1439050"/>
                  <a:pt x="35732" y="1465244"/>
                </a:cubicBezTo>
                <a:cubicBezTo>
                  <a:pt x="39404" y="1498294"/>
                  <a:pt x="41692" y="1531528"/>
                  <a:pt x="46748" y="1564395"/>
                </a:cubicBezTo>
                <a:cubicBezTo>
                  <a:pt x="70600" y="1719440"/>
                  <a:pt x="153885" y="1605362"/>
                  <a:pt x="399288" y="1597446"/>
                </a:cubicBezTo>
                <a:cubicBezTo>
                  <a:pt x="568708" y="1569209"/>
                  <a:pt x="381357" y="1607094"/>
                  <a:pt x="509457" y="1564395"/>
                </a:cubicBezTo>
                <a:cubicBezTo>
                  <a:pt x="538185" y="1554819"/>
                  <a:pt x="597592" y="1542362"/>
                  <a:pt x="597592" y="1542362"/>
                </a:cubicBezTo>
                <a:cubicBezTo>
                  <a:pt x="733467" y="1546034"/>
                  <a:pt x="869461" y="1546591"/>
                  <a:pt x="1005216" y="1553379"/>
                </a:cubicBezTo>
                <a:cubicBezTo>
                  <a:pt x="1016814" y="1553959"/>
                  <a:pt x="1027101" y="1561205"/>
                  <a:pt x="1038267" y="1564395"/>
                </a:cubicBezTo>
                <a:cubicBezTo>
                  <a:pt x="1052826" y="1568554"/>
                  <a:pt x="1067645" y="1571740"/>
                  <a:pt x="1082334" y="1575412"/>
                </a:cubicBezTo>
                <a:lnTo>
                  <a:pt x="1489958" y="1564395"/>
                </a:lnTo>
                <a:cubicBezTo>
                  <a:pt x="1589130" y="1561296"/>
                  <a:pt x="1688194" y="1553379"/>
                  <a:pt x="1787414" y="1553379"/>
                </a:cubicBezTo>
                <a:cubicBezTo>
                  <a:pt x="1886634" y="1553379"/>
                  <a:pt x="1985717" y="1560723"/>
                  <a:pt x="2084869" y="1564395"/>
                </a:cubicBezTo>
                <a:cubicBezTo>
                  <a:pt x="2095886" y="1568067"/>
                  <a:pt x="2106307" y="1575412"/>
                  <a:pt x="2117920" y="1575412"/>
                </a:cubicBezTo>
                <a:cubicBezTo>
                  <a:pt x="2334130" y="1575412"/>
                  <a:pt x="2367381" y="1580132"/>
                  <a:pt x="2514527" y="1553379"/>
                </a:cubicBezTo>
                <a:cubicBezTo>
                  <a:pt x="2532950" y="1550029"/>
                  <a:pt x="2551445" y="1546904"/>
                  <a:pt x="2569611" y="1542362"/>
                </a:cubicBezTo>
                <a:cubicBezTo>
                  <a:pt x="2580877" y="1539545"/>
                  <a:pt x="2591129" y="1532702"/>
                  <a:pt x="2602662" y="1531345"/>
                </a:cubicBezTo>
                <a:cubicBezTo>
                  <a:pt x="2653852" y="1525323"/>
                  <a:pt x="2705486" y="1524000"/>
                  <a:pt x="2756898" y="1520328"/>
                </a:cubicBezTo>
                <a:cubicBezTo>
                  <a:pt x="2885428" y="1524000"/>
                  <a:pt x="3014074" y="1524760"/>
                  <a:pt x="3142488" y="1531345"/>
                </a:cubicBezTo>
                <a:cubicBezTo>
                  <a:pt x="3157610" y="1532120"/>
                  <a:pt x="3171448" y="1541355"/>
                  <a:pt x="3186556" y="1542362"/>
                </a:cubicBezTo>
                <a:cubicBezTo>
                  <a:pt x="3281894" y="1548718"/>
                  <a:pt x="3377453" y="1552105"/>
                  <a:pt x="3472994" y="1553379"/>
                </a:cubicBezTo>
                <a:lnTo>
                  <a:pt x="4839086" y="1564395"/>
                </a:lnTo>
                <a:cubicBezTo>
                  <a:pt x="4927221" y="1560723"/>
                  <a:pt x="5015475" y="1559247"/>
                  <a:pt x="5103491" y="1553379"/>
                </a:cubicBezTo>
                <a:cubicBezTo>
                  <a:pt x="5125779" y="1551893"/>
                  <a:pt x="5147921" y="1547780"/>
                  <a:pt x="5169592" y="1542362"/>
                </a:cubicBezTo>
                <a:cubicBezTo>
                  <a:pt x="5192124" y="1536729"/>
                  <a:pt x="5235693" y="1520328"/>
                  <a:pt x="5235693" y="1520328"/>
                </a:cubicBezTo>
                <a:lnTo>
                  <a:pt x="5742469" y="1531345"/>
                </a:lnTo>
                <a:cubicBezTo>
                  <a:pt x="5846497" y="1535128"/>
                  <a:pt x="5816746" y="1541078"/>
                  <a:pt x="5896705" y="1553379"/>
                </a:cubicBezTo>
                <a:cubicBezTo>
                  <a:pt x="5925968" y="1557881"/>
                  <a:pt x="5955462" y="1560723"/>
                  <a:pt x="5984840" y="1564395"/>
                </a:cubicBezTo>
                <a:cubicBezTo>
                  <a:pt x="6109698" y="1560723"/>
                  <a:pt x="6234684" y="1560121"/>
                  <a:pt x="6359414" y="1553379"/>
                </a:cubicBezTo>
                <a:cubicBezTo>
                  <a:pt x="6371010" y="1552752"/>
                  <a:pt x="6380931" y="1543719"/>
                  <a:pt x="6392464" y="1542362"/>
                </a:cubicBezTo>
                <a:cubicBezTo>
                  <a:pt x="6443654" y="1536340"/>
                  <a:pt x="6495288" y="1535017"/>
                  <a:pt x="6546700" y="1531345"/>
                </a:cubicBezTo>
                <a:cubicBezTo>
                  <a:pt x="6819513" y="1463142"/>
                  <a:pt x="6620628" y="1509311"/>
                  <a:pt x="7306864" y="1509311"/>
                </a:cubicBezTo>
                <a:cubicBezTo>
                  <a:pt x="7365735" y="1509311"/>
                  <a:pt x="7424377" y="1516656"/>
                  <a:pt x="7483134" y="1520328"/>
                </a:cubicBezTo>
                <a:cubicBezTo>
                  <a:pt x="7490479" y="1509311"/>
                  <a:pt x="7504287" y="1500488"/>
                  <a:pt x="7505168" y="1487277"/>
                </a:cubicBezTo>
                <a:cubicBezTo>
                  <a:pt x="7508110" y="1443155"/>
                  <a:pt x="7499995" y="1398907"/>
                  <a:pt x="7494151" y="1355075"/>
                </a:cubicBezTo>
                <a:cubicBezTo>
                  <a:pt x="7479650" y="1246320"/>
                  <a:pt x="7483134" y="1395539"/>
                  <a:pt x="7483134" y="1288974"/>
                </a:cubicBezTo>
              </a:path>
            </a:pathLst>
          </a:custGeom>
          <a:solidFill>
            <a:srgbClr val="FFFF00">
              <a:alpha val="31000"/>
            </a:srgbClr>
          </a:solidFill>
          <a:ln>
            <a:solidFill>
              <a:srgbClr val="4A7EBB"/>
            </a:solidFill>
            <a:round/>
          </a:ln>
        </p:spPr>
        <p:style>
          <a:lnRef idx="1">
            <a:schemeClr val="accent1"/>
          </a:lnRef>
          <a:fillRef idx="0">
            <a:schemeClr val="accent1"/>
          </a:fillRef>
          <a:effectRef idx="0">
            <a:schemeClr val="accent1"/>
          </a:effectRef>
          <a:fontRef idx="minor"/>
        </p:style>
      </p:sp>
      <p:sp>
        <p:nvSpPr>
          <p:cNvPr id="143" name="CustomShape 13"/>
          <p:cNvSpPr/>
          <p:nvPr/>
        </p:nvSpPr>
        <p:spPr>
          <a:xfrm>
            <a:off x="6544080" y="1542240"/>
            <a:ext cx="1663200" cy="2412360"/>
          </a:xfrm>
          <a:custGeom>
            <a:avLst/>
            <a:gdLst/>
            <a:ahLst/>
            <a:cxnLst/>
            <a:rect l="l" t="t" r="r" b="b"/>
            <a:pathLst>
              <a:path w="1663547" h="2412694">
                <a:moveTo>
                  <a:pt x="0" y="44068"/>
                </a:moveTo>
                <a:lnTo>
                  <a:pt x="782198" y="33051"/>
                </a:lnTo>
                <a:cubicBezTo>
                  <a:pt x="815442" y="32220"/>
                  <a:pt x="848388" y="26429"/>
                  <a:pt x="881350" y="22034"/>
                </a:cubicBezTo>
                <a:cubicBezTo>
                  <a:pt x="939233" y="14316"/>
                  <a:pt x="941474" y="12511"/>
                  <a:pt x="991518" y="0"/>
                </a:cubicBezTo>
                <a:lnTo>
                  <a:pt x="1454227" y="11017"/>
                </a:lnTo>
                <a:cubicBezTo>
                  <a:pt x="1541764" y="14519"/>
                  <a:pt x="1523871" y="9706"/>
                  <a:pt x="1575412" y="44068"/>
                </a:cubicBezTo>
                <a:cubicBezTo>
                  <a:pt x="1592019" y="93889"/>
                  <a:pt x="1598472" y="107615"/>
                  <a:pt x="1608463" y="154237"/>
                </a:cubicBezTo>
                <a:cubicBezTo>
                  <a:pt x="1616310" y="190856"/>
                  <a:pt x="1624340" y="227465"/>
                  <a:pt x="1630497" y="264405"/>
                </a:cubicBezTo>
                <a:cubicBezTo>
                  <a:pt x="1644003" y="345441"/>
                  <a:pt x="1636097" y="308835"/>
                  <a:pt x="1652530" y="374574"/>
                </a:cubicBezTo>
                <a:cubicBezTo>
                  <a:pt x="1656202" y="484743"/>
                  <a:pt x="1663547" y="594850"/>
                  <a:pt x="1663547" y="705080"/>
                </a:cubicBezTo>
                <a:cubicBezTo>
                  <a:pt x="1663547" y="1259608"/>
                  <a:pt x="1663330" y="1814204"/>
                  <a:pt x="1652530" y="2368627"/>
                </a:cubicBezTo>
                <a:cubicBezTo>
                  <a:pt x="1651785" y="2406855"/>
                  <a:pt x="1609394" y="2406953"/>
                  <a:pt x="1586429" y="2412694"/>
                </a:cubicBezTo>
                <a:cubicBezTo>
                  <a:pt x="1505639" y="2409022"/>
                  <a:pt x="1424694" y="2407881"/>
                  <a:pt x="1344058" y="2401678"/>
                </a:cubicBezTo>
                <a:cubicBezTo>
                  <a:pt x="1335715" y="2401036"/>
                  <a:pt x="1278314" y="2385331"/>
                  <a:pt x="1266940" y="2379644"/>
                </a:cubicBezTo>
                <a:cubicBezTo>
                  <a:pt x="1255097" y="2373723"/>
                  <a:pt x="1245732" y="2363532"/>
                  <a:pt x="1233889" y="2357610"/>
                </a:cubicBezTo>
                <a:cubicBezTo>
                  <a:pt x="1223502" y="2352417"/>
                  <a:pt x="1211226" y="2351786"/>
                  <a:pt x="1200839" y="2346593"/>
                </a:cubicBezTo>
                <a:cubicBezTo>
                  <a:pt x="1188996" y="2340671"/>
                  <a:pt x="1179888" y="2329937"/>
                  <a:pt x="1167788" y="2324559"/>
                </a:cubicBezTo>
                <a:cubicBezTo>
                  <a:pt x="1133307" y="2309235"/>
                  <a:pt x="1094241" y="2300664"/>
                  <a:pt x="1057620" y="2291509"/>
                </a:cubicBezTo>
                <a:cubicBezTo>
                  <a:pt x="939522" y="2212777"/>
                  <a:pt x="1118750" y="2335383"/>
                  <a:pt x="991518" y="2236425"/>
                </a:cubicBezTo>
                <a:cubicBezTo>
                  <a:pt x="970615" y="2220167"/>
                  <a:pt x="947451" y="2207046"/>
                  <a:pt x="925417" y="2192357"/>
                </a:cubicBezTo>
                <a:cubicBezTo>
                  <a:pt x="914400" y="2185012"/>
                  <a:pt x="900311" y="2180915"/>
                  <a:pt x="892367" y="2170323"/>
                </a:cubicBezTo>
                <a:cubicBezTo>
                  <a:pt x="829031" y="2085877"/>
                  <a:pt x="890704" y="2157921"/>
                  <a:pt x="826265" y="2104222"/>
                </a:cubicBezTo>
                <a:cubicBezTo>
                  <a:pt x="786187" y="2070824"/>
                  <a:pt x="798660" y="2065628"/>
                  <a:pt x="749147" y="2038121"/>
                </a:cubicBezTo>
                <a:cubicBezTo>
                  <a:pt x="731860" y="2028517"/>
                  <a:pt x="712424" y="2023432"/>
                  <a:pt x="694063" y="2016087"/>
                </a:cubicBezTo>
                <a:cubicBezTo>
                  <a:pt x="686718" y="2005070"/>
                  <a:pt x="679725" y="1993811"/>
                  <a:pt x="672029" y="1983037"/>
                </a:cubicBezTo>
                <a:cubicBezTo>
                  <a:pt x="643509" y="1943109"/>
                  <a:pt x="612546" y="1902620"/>
                  <a:pt x="572877" y="1872868"/>
                </a:cubicBezTo>
                <a:cubicBezTo>
                  <a:pt x="558188" y="1861851"/>
                  <a:pt x="544752" y="1848927"/>
                  <a:pt x="528810" y="1839817"/>
                </a:cubicBezTo>
                <a:cubicBezTo>
                  <a:pt x="518727" y="1834055"/>
                  <a:pt x="506433" y="1833374"/>
                  <a:pt x="495759" y="1828800"/>
                </a:cubicBezTo>
                <a:cubicBezTo>
                  <a:pt x="400464" y="1787960"/>
                  <a:pt x="496152" y="1821587"/>
                  <a:pt x="418641" y="1795750"/>
                </a:cubicBezTo>
                <a:cubicBezTo>
                  <a:pt x="407624" y="1788405"/>
                  <a:pt x="387959" y="1786743"/>
                  <a:pt x="385591" y="1773716"/>
                </a:cubicBezTo>
                <a:cubicBezTo>
                  <a:pt x="367167" y="1672379"/>
                  <a:pt x="390467" y="1697864"/>
                  <a:pt x="418641" y="1641514"/>
                </a:cubicBezTo>
                <a:cubicBezTo>
                  <a:pt x="423834" y="1631127"/>
                  <a:pt x="425580" y="1619337"/>
                  <a:pt x="429658" y="1608463"/>
                </a:cubicBezTo>
                <a:cubicBezTo>
                  <a:pt x="436602" y="1589946"/>
                  <a:pt x="444347" y="1571740"/>
                  <a:pt x="451692" y="1553379"/>
                </a:cubicBezTo>
                <a:cubicBezTo>
                  <a:pt x="466527" y="1464368"/>
                  <a:pt x="455646" y="1508469"/>
                  <a:pt x="484742" y="1421176"/>
                </a:cubicBezTo>
                <a:lnTo>
                  <a:pt x="484742" y="1421176"/>
                </a:lnTo>
                <a:cubicBezTo>
                  <a:pt x="488414" y="1402815"/>
                  <a:pt x="489838" y="1383856"/>
                  <a:pt x="495759" y="1366092"/>
                </a:cubicBezTo>
                <a:cubicBezTo>
                  <a:pt x="500952" y="1350512"/>
                  <a:pt x="511694" y="1337273"/>
                  <a:pt x="517793" y="1322025"/>
                </a:cubicBezTo>
                <a:cubicBezTo>
                  <a:pt x="529034" y="1293924"/>
                  <a:pt x="544351" y="1244318"/>
                  <a:pt x="550844" y="1211856"/>
                </a:cubicBezTo>
                <a:cubicBezTo>
                  <a:pt x="555225" y="1189952"/>
                  <a:pt x="558189" y="1167789"/>
                  <a:pt x="561861" y="1145755"/>
                </a:cubicBezTo>
                <a:cubicBezTo>
                  <a:pt x="587567" y="1149427"/>
                  <a:pt x="613516" y="1151680"/>
                  <a:pt x="638979" y="1156772"/>
                </a:cubicBezTo>
                <a:cubicBezTo>
                  <a:pt x="650366" y="1159049"/>
                  <a:pt x="660416" y="1167788"/>
                  <a:pt x="672029" y="1167788"/>
                </a:cubicBezTo>
                <a:cubicBezTo>
                  <a:pt x="749234" y="1167788"/>
                  <a:pt x="826265" y="1160444"/>
                  <a:pt x="903383" y="1156772"/>
                </a:cubicBezTo>
                <a:lnTo>
                  <a:pt x="969485" y="1134738"/>
                </a:lnTo>
                <a:lnTo>
                  <a:pt x="1002535" y="1123721"/>
                </a:lnTo>
                <a:cubicBezTo>
                  <a:pt x="1013552" y="1112704"/>
                  <a:pt x="1026943" y="1103634"/>
                  <a:pt x="1035586" y="1090670"/>
                </a:cubicBezTo>
                <a:cubicBezTo>
                  <a:pt x="1047640" y="1072589"/>
                  <a:pt x="1056287" y="999518"/>
                  <a:pt x="1057620" y="991519"/>
                </a:cubicBezTo>
                <a:cubicBezTo>
                  <a:pt x="1053948" y="932762"/>
                  <a:pt x="1052766" y="873797"/>
                  <a:pt x="1046603" y="815249"/>
                </a:cubicBezTo>
                <a:cubicBezTo>
                  <a:pt x="1045387" y="803700"/>
                  <a:pt x="1044507" y="789632"/>
                  <a:pt x="1035586" y="782198"/>
                </a:cubicBezTo>
                <a:cubicBezTo>
                  <a:pt x="1020394" y="769538"/>
                  <a:pt x="998573" y="768196"/>
                  <a:pt x="980501" y="760164"/>
                </a:cubicBezTo>
                <a:cubicBezTo>
                  <a:pt x="965494" y="753494"/>
                  <a:pt x="951123" y="745475"/>
                  <a:pt x="936434" y="738131"/>
                </a:cubicBezTo>
                <a:cubicBezTo>
                  <a:pt x="921745" y="723442"/>
                  <a:pt x="907893" y="707864"/>
                  <a:pt x="892367" y="694063"/>
                </a:cubicBezTo>
                <a:cubicBezTo>
                  <a:pt x="874792" y="678441"/>
                  <a:pt x="857222" y="662458"/>
                  <a:pt x="837282" y="649996"/>
                </a:cubicBezTo>
                <a:cubicBezTo>
                  <a:pt x="827434" y="643841"/>
                  <a:pt x="815765" y="640336"/>
                  <a:pt x="804232" y="638979"/>
                </a:cubicBezTo>
                <a:cubicBezTo>
                  <a:pt x="753042" y="632957"/>
                  <a:pt x="701407" y="631634"/>
                  <a:pt x="649995" y="627962"/>
                </a:cubicBezTo>
                <a:cubicBezTo>
                  <a:pt x="633347" y="561363"/>
                  <a:pt x="643767" y="598257"/>
                  <a:pt x="616945" y="517793"/>
                </a:cubicBezTo>
                <a:cubicBezTo>
                  <a:pt x="613273" y="506776"/>
                  <a:pt x="615218" y="491711"/>
                  <a:pt x="605928" y="484743"/>
                </a:cubicBezTo>
                <a:lnTo>
                  <a:pt x="561861" y="451692"/>
                </a:lnTo>
                <a:cubicBezTo>
                  <a:pt x="554516" y="437003"/>
                  <a:pt x="549373" y="420989"/>
                  <a:pt x="539827" y="407625"/>
                </a:cubicBezTo>
                <a:cubicBezTo>
                  <a:pt x="530771" y="394947"/>
                  <a:pt x="516750" y="386543"/>
                  <a:pt x="506776" y="374574"/>
                </a:cubicBezTo>
                <a:cubicBezTo>
                  <a:pt x="498299" y="364402"/>
                  <a:pt x="492438" y="352297"/>
                  <a:pt x="484742" y="341523"/>
                </a:cubicBezTo>
                <a:cubicBezTo>
                  <a:pt x="474070" y="326582"/>
                  <a:pt x="461423" y="313026"/>
                  <a:pt x="451692" y="297456"/>
                </a:cubicBezTo>
                <a:cubicBezTo>
                  <a:pt x="411757" y="233559"/>
                  <a:pt x="452981" y="268937"/>
                  <a:pt x="396608" y="231355"/>
                </a:cubicBezTo>
                <a:cubicBezTo>
                  <a:pt x="389263" y="220338"/>
                  <a:pt x="381143" y="209800"/>
                  <a:pt x="374574" y="198304"/>
                </a:cubicBezTo>
                <a:cubicBezTo>
                  <a:pt x="363053" y="178142"/>
                  <a:pt x="348400" y="139080"/>
                  <a:pt x="330506" y="121186"/>
                </a:cubicBezTo>
                <a:cubicBezTo>
                  <a:pt x="321144" y="111823"/>
                  <a:pt x="307628" y="107628"/>
                  <a:pt x="297456" y="99152"/>
                </a:cubicBezTo>
                <a:cubicBezTo>
                  <a:pt x="285487" y="89178"/>
                  <a:pt x="277369" y="74744"/>
                  <a:pt x="264405" y="66102"/>
                </a:cubicBezTo>
                <a:cubicBezTo>
                  <a:pt x="254742" y="59660"/>
                  <a:pt x="242028" y="59660"/>
                  <a:pt x="231354" y="55085"/>
                </a:cubicBezTo>
                <a:cubicBezTo>
                  <a:pt x="216259" y="48616"/>
                  <a:pt x="201976" y="40396"/>
                  <a:pt x="187287" y="33051"/>
                </a:cubicBezTo>
                <a:cubicBezTo>
                  <a:pt x="84485" y="44474"/>
                  <a:pt x="121389" y="44068"/>
                  <a:pt x="77118" y="44068"/>
                </a:cubicBezTo>
              </a:path>
            </a:pathLst>
          </a:custGeom>
          <a:solidFill>
            <a:srgbClr val="FFFF00">
              <a:alpha val="30000"/>
            </a:srgbClr>
          </a:solidFill>
          <a:ln>
            <a:solidFill>
              <a:srgbClr val="4A7EBB"/>
            </a:solidFill>
            <a:roun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145" name="CustomShape 2"/>
          <p:cNvSpPr/>
          <p:nvPr/>
        </p:nvSpPr>
        <p:spPr>
          <a:xfrm>
            <a:off x="899640" y="4869000"/>
            <a:ext cx="1583640" cy="71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146" name="Picture 3"/>
          <p:cNvPicPr/>
          <p:nvPr/>
        </p:nvPicPr>
        <p:blipFill>
          <a:blip r:embed="rId2" cstate="print"/>
          <a:stretch/>
        </p:blipFill>
        <p:spPr>
          <a:xfrm>
            <a:off x="539640" y="692640"/>
            <a:ext cx="7944480" cy="5505120"/>
          </a:xfrm>
          <a:prstGeom prst="rect">
            <a:avLst/>
          </a:prstGeom>
          <a:ln w="9360">
            <a:noFill/>
          </a:ln>
        </p:spPr>
      </p:pic>
      <p:sp>
        <p:nvSpPr>
          <p:cNvPr id="147" name="CustomShape 3"/>
          <p:cNvSpPr/>
          <p:nvPr/>
        </p:nvSpPr>
        <p:spPr>
          <a:xfrm>
            <a:off x="4068000" y="5589360"/>
            <a:ext cx="1151640" cy="143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48" name="CustomShape 4"/>
          <p:cNvSpPr/>
          <p:nvPr/>
        </p:nvSpPr>
        <p:spPr>
          <a:xfrm>
            <a:off x="6948360" y="2205000"/>
            <a:ext cx="647640" cy="503640"/>
          </a:xfrm>
          <a:prstGeom prst="ellipse">
            <a:avLst/>
          </a:prstGeom>
          <a:solidFill>
            <a:srgbClr val="FF0000">
              <a:alpha val="28000"/>
            </a:srgbClr>
          </a:solidFill>
          <a:ln>
            <a:round/>
          </a:ln>
        </p:spPr>
        <p:style>
          <a:lnRef idx="2">
            <a:schemeClr val="accent1">
              <a:shade val="50000"/>
            </a:schemeClr>
          </a:lnRef>
          <a:fillRef idx="1">
            <a:schemeClr val="accent1"/>
          </a:fillRef>
          <a:effectRef idx="0">
            <a:schemeClr val="accent1"/>
          </a:effectRef>
          <a:fontRef idx="minor"/>
        </p:style>
      </p:sp>
      <p:sp>
        <p:nvSpPr>
          <p:cNvPr id="149" name="CustomShape 5"/>
          <p:cNvSpPr/>
          <p:nvPr/>
        </p:nvSpPr>
        <p:spPr>
          <a:xfrm>
            <a:off x="3564000" y="4149000"/>
            <a:ext cx="791640" cy="791640"/>
          </a:xfrm>
          <a:prstGeom prst="ellipse">
            <a:avLst/>
          </a:prstGeom>
          <a:solidFill>
            <a:srgbClr val="CC0000">
              <a:alpha val="22000"/>
            </a:srgbClr>
          </a:solidFill>
          <a:ln>
            <a:round/>
          </a:ln>
        </p:spPr>
        <p:style>
          <a:lnRef idx="2">
            <a:schemeClr val="accent1">
              <a:shade val="50000"/>
            </a:schemeClr>
          </a:lnRef>
          <a:fillRef idx="1">
            <a:schemeClr val="accent1"/>
          </a:fillRef>
          <a:effectRef idx="0">
            <a:schemeClr val="accent1"/>
          </a:effectRef>
          <a:fontRef idx="minor"/>
        </p:style>
      </p:sp>
      <p:sp>
        <p:nvSpPr>
          <p:cNvPr id="150" name="CustomShape 6"/>
          <p:cNvSpPr/>
          <p:nvPr/>
        </p:nvSpPr>
        <p:spPr>
          <a:xfrm>
            <a:off x="6372360" y="4005000"/>
            <a:ext cx="359640" cy="359640"/>
          </a:xfrm>
          <a:prstGeom prst="ellipse">
            <a:avLst/>
          </a:prstGeom>
          <a:solidFill>
            <a:srgbClr val="CC0000">
              <a:alpha val="24000"/>
            </a:srgbClr>
          </a:solidFill>
          <a:ln>
            <a:round/>
          </a:ln>
        </p:spPr>
        <p:style>
          <a:lnRef idx="2">
            <a:schemeClr val="accent1">
              <a:shade val="50000"/>
            </a:schemeClr>
          </a:lnRef>
          <a:fillRef idx="1">
            <a:schemeClr val="accent1"/>
          </a:fillRef>
          <a:effectRef idx="0">
            <a:schemeClr val="accent1"/>
          </a:effectRef>
          <a:fontRef idx="minor"/>
        </p:style>
      </p:sp>
      <p:sp>
        <p:nvSpPr>
          <p:cNvPr id="151" name="CustomShape 7"/>
          <p:cNvSpPr/>
          <p:nvPr/>
        </p:nvSpPr>
        <p:spPr>
          <a:xfrm>
            <a:off x="1077120" y="1476360"/>
            <a:ext cx="6116760" cy="3138840"/>
          </a:xfrm>
          <a:custGeom>
            <a:avLst/>
            <a:gdLst/>
            <a:ahLst/>
            <a:cxnLst/>
            <a:rect l="l" t="t" r="r" b="b"/>
            <a:pathLst>
              <a:path w="6116975" h="3139073">
                <a:moveTo>
                  <a:pt x="2437342" y="22034"/>
                </a:moveTo>
                <a:cubicBezTo>
                  <a:pt x="2389602" y="31215"/>
                  <a:pt x="2373993" y="46187"/>
                  <a:pt x="2316156" y="55085"/>
                </a:cubicBezTo>
                <a:cubicBezTo>
                  <a:pt x="2286893" y="59587"/>
                  <a:pt x="2257105" y="60561"/>
                  <a:pt x="2228021" y="66101"/>
                </a:cubicBezTo>
                <a:cubicBezTo>
                  <a:pt x="1982222" y="112919"/>
                  <a:pt x="2186974" y="87704"/>
                  <a:pt x="1952600" y="121186"/>
                </a:cubicBezTo>
                <a:cubicBezTo>
                  <a:pt x="1729286" y="153088"/>
                  <a:pt x="1795144" y="134575"/>
                  <a:pt x="1544975" y="176270"/>
                </a:cubicBezTo>
                <a:cubicBezTo>
                  <a:pt x="1489564" y="185505"/>
                  <a:pt x="1434806" y="198304"/>
                  <a:pt x="1379722" y="209321"/>
                </a:cubicBezTo>
                <a:cubicBezTo>
                  <a:pt x="1232831" y="205649"/>
                  <a:pt x="1085660" y="208078"/>
                  <a:pt x="939048" y="198304"/>
                </a:cubicBezTo>
                <a:cubicBezTo>
                  <a:pt x="742162" y="185178"/>
                  <a:pt x="1057372" y="162142"/>
                  <a:pt x="817862" y="132203"/>
                </a:cubicBezTo>
                <a:lnTo>
                  <a:pt x="729727" y="121186"/>
                </a:lnTo>
                <a:cubicBezTo>
                  <a:pt x="715038" y="117514"/>
                  <a:pt x="700801" y="110169"/>
                  <a:pt x="685660" y="110169"/>
                </a:cubicBezTo>
                <a:cubicBezTo>
                  <a:pt x="521877" y="110169"/>
                  <a:pt x="551183" y="103583"/>
                  <a:pt x="465322" y="132203"/>
                </a:cubicBezTo>
                <a:cubicBezTo>
                  <a:pt x="367898" y="205272"/>
                  <a:pt x="412026" y="186691"/>
                  <a:pt x="344137" y="209321"/>
                </a:cubicBezTo>
                <a:cubicBezTo>
                  <a:pt x="333120" y="220338"/>
                  <a:pt x="321060" y="230402"/>
                  <a:pt x="311086" y="242371"/>
                </a:cubicBezTo>
                <a:cubicBezTo>
                  <a:pt x="302610" y="252543"/>
                  <a:pt x="298416" y="266059"/>
                  <a:pt x="289053" y="275422"/>
                </a:cubicBezTo>
                <a:cubicBezTo>
                  <a:pt x="272426" y="292049"/>
                  <a:pt x="250595" y="302862"/>
                  <a:pt x="233968" y="319489"/>
                </a:cubicBezTo>
                <a:cubicBezTo>
                  <a:pt x="163399" y="390058"/>
                  <a:pt x="221714" y="363970"/>
                  <a:pt x="156850" y="385591"/>
                </a:cubicBezTo>
                <a:cubicBezTo>
                  <a:pt x="149505" y="396608"/>
                  <a:pt x="143292" y="408469"/>
                  <a:pt x="134816" y="418641"/>
                </a:cubicBezTo>
                <a:cubicBezTo>
                  <a:pt x="124842" y="430610"/>
                  <a:pt x="110822" y="439014"/>
                  <a:pt x="101766" y="451692"/>
                </a:cubicBezTo>
                <a:cubicBezTo>
                  <a:pt x="92220" y="465056"/>
                  <a:pt x="87708" y="481403"/>
                  <a:pt x="79732" y="495759"/>
                </a:cubicBezTo>
                <a:cubicBezTo>
                  <a:pt x="10577" y="620236"/>
                  <a:pt x="77466" y="489272"/>
                  <a:pt x="24648" y="594911"/>
                </a:cubicBezTo>
                <a:cubicBezTo>
                  <a:pt x="20976" y="616945"/>
                  <a:pt x="18477" y="639206"/>
                  <a:pt x="13631" y="661012"/>
                </a:cubicBezTo>
                <a:cubicBezTo>
                  <a:pt x="11112" y="672348"/>
                  <a:pt x="2614" y="682450"/>
                  <a:pt x="2614" y="694063"/>
                </a:cubicBezTo>
                <a:cubicBezTo>
                  <a:pt x="2614" y="714956"/>
                  <a:pt x="0" y="832054"/>
                  <a:pt x="24648" y="881350"/>
                </a:cubicBezTo>
                <a:cubicBezTo>
                  <a:pt x="42959" y="917972"/>
                  <a:pt x="55376" y="922690"/>
                  <a:pt x="90749" y="947451"/>
                </a:cubicBezTo>
                <a:cubicBezTo>
                  <a:pt x="112443" y="962637"/>
                  <a:pt x="135665" y="975629"/>
                  <a:pt x="156850" y="991518"/>
                </a:cubicBezTo>
                <a:cubicBezTo>
                  <a:pt x="166826" y="999000"/>
                  <a:pt x="217862" y="1038550"/>
                  <a:pt x="233968" y="1046603"/>
                </a:cubicBezTo>
                <a:cubicBezTo>
                  <a:pt x="244355" y="1051797"/>
                  <a:pt x="256002" y="1053948"/>
                  <a:pt x="267019" y="1057620"/>
                </a:cubicBezTo>
                <a:cubicBezTo>
                  <a:pt x="278036" y="1072309"/>
                  <a:pt x="286346" y="1089489"/>
                  <a:pt x="300069" y="1101687"/>
                </a:cubicBezTo>
                <a:cubicBezTo>
                  <a:pt x="348576" y="1144804"/>
                  <a:pt x="361872" y="1140150"/>
                  <a:pt x="410238" y="1167788"/>
                </a:cubicBezTo>
                <a:cubicBezTo>
                  <a:pt x="421734" y="1174357"/>
                  <a:pt x="432272" y="1182477"/>
                  <a:pt x="443289" y="1189822"/>
                </a:cubicBezTo>
                <a:cubicBezTo>
                  <a:pt x="456142" y="1209103"/>
                  <a:pt x="470829" y="1240316"/>
                  <a:pt x="498373" y="1244906"/>
                </a:cubicBezTo>
                <a:cubicBezTo>
                  <a:pt x="509828" y="1246815"/>
                  <a:pt x="520407" y="1237561"/>
                  <a:pt x="531424" y="1233889"/>
                </a:cubicBezTo>
                <a:cubicBezTo>
                  <a:pt x="542441" y="1244906"/>
                  <a:pt x="551511" y="1258298"/>
                  <a:pt x="564474" y="1266940"/>
                </a:cubicBezTo>
                <a:cubicBezTo>
                  <a:pt x="574137" y="1273382"/>
                  <a:pt x="588457" y="1270703"/>
                  <a:pt x="597525" y="1277957"/>
                </a:cubicBezTo>
                <a:cubicBezTo>
                  <a:pt x="607864" y="1286228"/>
                  <a:pt x="608331" y="1303990"/>
                  <a:pt x="619559" y="1311007"/>
                </a:cubicBezTo>
                <a:cubicBezTo>
                  <a:pt x="639254" y="1323316"/>
                  <a:pt x="663626" y="1325696"/>
                  <a:pt x="685660" y="1333041"/>
                </a:cubicBezTo>
                <a:cubicBezTo>
                  <a:pt x="696677" y="1336713"/>
                  <a:pt x="709048" y="1337616"/>
                  <a:pt x="718710" y="1344058"/>
                </a:cubicBezTo>
                <a:cubicBezTo>
                  <a:pt x="740744" y="1358747"/>
                  <a:pt x="766087" y="1369401"/>
                  <a:pt x="784812" y="1388126"/>
                </a:cubicBezTo>
                <a:cubicBezTo>
                  <a:pt x="838242" y="1441556"/>
                  <a:pt x="811595" y="1420670"/>
                  <a:pt x="861930" y="1454227"/>
                </a:cubicBezTo>
                <a:cubicBezTo>
                  <a:pt x="904365" y="1517880"/>
                  <a:pt x="859889" y="1460346"/>
                  <a:pt x="917014" y="1509311"/>
                </a:cubicBezTo>
                <a:cubicBezTo>
                  <a:pt x="932786" y="1522830"/>
                  <a:pt x="944063" y="1541466"/>
                  <a:pt x="961081" y="1553379"/>
                </a:cubicBezTo>
                <a:cubicBezTo>
                  <a:pt x="981262" y="1567506"/>
                  <a:pt x="1005648" y="1574465"/>
                  <a:pt x="1027183" y="1586429"/>
                </a:cubicBezTo>
                <a:cubicBezTo>
                  <a:pt x="1038757" y="1592859"/>
                  <a:pt x="1049005" y="1601446"/>
                  <a:pt x="1060233" y="1608463"/>
                </a:cubicBezTo>
                <a:cubicBezTo>
                  <a:pt x="1077842" y="1619469"/>
                  <a:pt x="1143824" y="1655668"/>
                  <a:pt x="1159385" y="1674564"/>
                </a:cubicBezTo>
                <a:cubicBezTo>
                  <a:pt x="1261740" y="1798852"/>
                  <a:pt x="1261885" y="1813462"/>
                  <a:pt x="1324638" y="1938969"/>
                </a:cubicBezTo>
                <a:cubicBezTo>
                  <a:pt x="1335655" y="1986709"/>
                  <a:pt x="1347696" y="2034223"/>
                  <a:pt x="1357689" y="2082188"/>
                </a:cubicBezTo>
                <a:cubicBezTo>
                  <a:pt x="1366063" y="2122383"/>
                  <a:pt x="1355088" y="2170528"/>
                  <a:pt x="1379722" y="2203374"/>
                </a:cubicBezTo>
                <a:cubicBezTo>
                  <a:pt x="1395302" y="2224148"/>
                  <a:pt x="1431135" y="2210719"/>
                  <a:pt x="1456841" y="2214391"/>
                </a:cubicBezTo>
                <a:cubicBezTo>
                  <a:pt x="1511187" y="2268737"/>
                  <a:pt x="1501234" y="2264128"/>
                  <a:pt x="1600060" y="2313542"/>
                </a:cubicBezTo>
                <a:cubicBezTo>
                  <a:pt x="1614749" y="2320887"/>
                  <a:pt x="1630763" y="2326030"/>
                  <a:pt x="1644127" y="2335576"/>
                </a:cubicBezTo>
                <a:cubicBezTo>
                  <a:pt x="1765420" y="2422215"/>
                  <a:pt x="1556930" y="2303113"/>
                  <a:pt x="1732262" y="2412694"/>
                </a:cubicBezTo>
                <a:cubicBezTo>
                  <a:pt x="1742110" y="2418849"/>
                  <a:pt x="1754639" y="2419136"/>
                  <a:pt x="1765313" y="2423711"/>
                </a:cubicBezTo>
                <a:cubicBezTo>
                  <a:pt x="1804448" y="2440483"/>
                  <a:pt x="1809240" y="2445652"/>
                  <a:pt x="1842431" y="2467779"/>
                </a:cubicBezTo>
                <a:cubicBezTo>
                  <a:pt x="1853448" y="2482468"/>
                  <a:pt x="1861540" y="2499897"/>
                  <a:pt x="1875481" y="2511846"/>
                </a:cubicBezTo>
                <a:cubicBezTo>
                  <a:pt x="1887950" y="2522534"/>
                  <a:pt x="1907936" y="2522267"/>
                  <a:pt x="1919549" y="2533880"/>
                </a:cubicBezTo>
                <a:cubicBezTo>
                  <a:pt x="1927760" y="2542091"/>
                  <a:pt x="1924125" y="2557268"/>
                  <a:pt x="1930566" y="2566930"/>
                </a:cubicBezTo>
                <a:cubicBezTo>
                  <a:pt x="1939208" y="2579894"/>
                  <a:pt x="1952599" y="2588964"/>
                  <a:pt x="1963616" y="2599981"/>
                </a:cubicBezTo>
                <a:cubicBezTo>
                  <a:pt x="1973317" y="2629083"/>
                  <a:pt x="1990289" y="2689662"/>
                  <a:pt x="2018701" y="2699133"/>
                </a:cubicBezTo>
                <a:lnTo>
                  <a:pt x="2051751" y="2710150"/>
                </a:lnTo>
                <a:cubicBezTo>
                  <a:pt x="2066440" y="2721167"/>
                  <a:pt x="2080248" y="2733468"/>
                  <a:pt x="2095819" y="2743200"/>
                </a:cubicBezTo>
                <a:cubicBezTo>
                  <a:pt x="2109746" y="2751904"/>
                  <a:pt x="2125530" y="2757258"/>
                  <a:pt x="2139886" y="2765234"/>
                </a:cubicBezTo>
                <a:cubicBezTo>
                  <a:pt x="2158604" y="2775633"/>
                  <a:pt x="2176252" y="2787886"/>
                  <a:pt x="2194971" y="2798285"/>
                </a:cubicBezTo>
                <a:cubicBezTo>
                  <a:pt x="2209327" y="2806261"/>
                  <a:pt x="2225183" y="2811501"/>
                  <a:pt x="2239038" y="2820318"/>
                </a:cubicBezTo>
                <a:cubicBezTo>
                  <a:pt x="2265690" y="2837278"/>
                  <a:pt x="2289068" y="2859150"/>
                  <a:pt x="2316156" y="2875403"/>
                </a:cubicBezTo>
                <a:cubicBezTo>
                  <a:pt x="2365818" y="2905200"/>
                  <a:pt x="2452262" y="2939654"/>
                  <a:pt x="2503443" y="2963538"/>
                </a:cubicBezTo>
                <a:cubicBezTo>
                  <a:pt x="2647148" y="3030600"/>
                  <a:pt x="2513701" y="2967825"/>
                  <a:pt x="2602595" y="3018622"/>
                </a:cubicBezTo>
                <a:cubicBezTo>
                  <a:pt x="2763040" y="3110306"/>
                  <a:pt x="2556133" y="2989884"/>
                  <a:pt x="2679713" y="3051673"/>
                </a:cubicBezTo>
                <a:cubicBezTo>
                  <a:pt x="2691556" y="3057594"/>
                  <a:pt x="2699619" y="3072113"/>
                  <a:pt x="2712763" y="3073706"/>
                </a:cubicBezTo>
                <a:cubicBezTo>
                  <a:pt x="2822374" y="3086992"/>
                  <a:pt x="2933100" y="3088395"/>
                  <a:pt x="3043269" y="3095740"/>
                </a:cubicBezTo>
                <a:cubicBezTo>
                  <a:pt x="3346601" y="3139073"/>
                  <a:pt x="3145587" y="3119040"/>
                  <a:pt x="3649197" y="3106757"/>
                </a:cubicBezTo>
                <a:cubicBezTo>
                  <a:pt x="3691917" y="3092517"/>
                  <a:pt x="3720683" y="3081989"/>
                  <a:pt x="3770383" y="3073706"/>
                </a:cubicBezTo>
                <a:cubicBezTo>
                  <a:pt x="3854954" y="3059611"/>
                  <a:pt x="3814580" y="3067069"/>
                  <a:pt x="3891568" y="3051673"/>
                </a:cubicBezTo>
                <a:cubicBezTo>
                  <a:pt x="3997064" y="3009474"/>
                  <a:pt x="3892540" y="3046250"/>
                  <a:pt x="4023771" y="3018622"/>
                </a:cubicBezTo>
                <a:cubicBezTo>
                  <a:pt x="4057361" y="3011550"/>
                  <a:pt x="4140972" y="2992573"/>
                  <a:pt x="4189024" y="2974554"/>
                </a:cubicBezTo>
                <a:cubicBezTo>
                  <a:pt x="4207541" y="2967610"/>
                  <a:pt x="4225166" y="2958203"/>
                  <a:pt x="4244108" y="2952521"/>
                </a:cubicBezTo>
                <a:cubicBezTo>
                  <a:pt x="4331400" y="2926334"/>
                  <a:pt x="4266988" y="2955911"/>
                  <a:pt x="4343260" y="2930487"/>
                </a:cubicBezTo>
                <a:cubicBezTo>
                  <a:pt x="4476855" y="2885955"/>
                  <a:pt x="4302335" y="2928126"/>
                  <a:pt x="4486479" y="2897436"/>
                </a:cubicBezTo>
                <a:cubicBezTo>
                  <a:pt x="4523420" y="2891279"/>
                  <a:pt x="4596648" y="2875403"/>
                  <a:pt x="4596648" y="2875403"/>
                </a:cubicBezTo>
                <a:cubicBezTo>
                  <a:pt x="4618682" y="2864386"/>
                  <a:pt x="4639204" y="2849597"/>
                  <a:pt x="4662749" y="2842352"/>
                </a:cubicBezTo>
                <a:cubicBezTo>
                  <a:pt x="4687568" y="2834715"/>
                  <a:pt x="4714253" y="2835604"/>
                  <a:pt x="4739867" y="2831335"/>
                </a:cubicBezTo>
                <a:cubicBezTo>
                  <a:pt x="4758337" y="2828257"/>
                  <a:pt x="4776590" y="2823990"/>
                  <a:pt x="4794951" y="2820318"/>
                </a:cubicBezTo>
                <a:cubicBezTo>
                  <a:pt x="4897164" y="2769214"/>
                  <a:pt x="4773349" y="2825719"/>
                  <a:pt x="4971221" y="2776251"/>
                </a:cubicBezTo>
                <a:cubicBezTo>
                  <a:pt x="5033455" y="2760693"/>
                  <a:pt x="5000442" y="2768204"/>
                  <a:pt x="5070373" y="2754217"/>
                </a:cubicBezTo>
                <a:cubicBezTo>
                  <a:pt x="5171415" y="2703696"/>
                  <a:pt x="5044823" y="2761185"/>
                  <a:pt x="5191559" y="2721167"/>
                </a:cubicBezTo>
                <a:cubicBezTo>
                  <a:pt x="5207403" y="2716846"/>
                  <a:pt x="5220249" y="2704900"/>
                  <a:pt x="5235626" y="2699133"/>
                </a:cubicBezTo>
                <a:cubicBezTo>
                  <a:pt x="5249803" y="2693816"/>
                  <a:pt x="5265005" y="2691788"/>
                  <a:pt x="5279694" y="2688116"/>
                </a:cubicBezTo>
                <a:cubicBezTo>
                  <a:pt x="5301728" y="2673427"/>
                  <a:pt x="5331106" y="2666082"/>
                  <a:pt x="5345795" y="2644048"/>
                </a:cubicBezTo>
                <a:cubicBezTo>
                  <a:pt x="5360484" y="2622014"/>
                  <a:pt x="5375827" y="2600403"/>
                  <a:pt x="5389862" y="2577947"/>
                </a:cubicBezTo>
                <a:cubicBezTo>
                  <a:pt x="5408224" y="2548569"/>
                  <a:pt x="5420450" y="2514309"/>
                  <a:pt x="5444947" y="2489812"/>
                </a:cubicBezTo>
                <a:lnTo>
                  <a:pt x="5477997" y="2456762"/>
                </a:lnTo>
                <a:cubicBezTo>
                  <a:pt x="5505687" y="2373691"/>
                  <a:pt x="5468336" y="2476083"/>
                  <a:pt x="5511048" y="2390660"/>
                </a:cubicBezTo>
                <a:cubicBezTo>
                  <a:pt x="5516241" y="2380273"/>
                  <a:pt x="5516872" y="2367997"/>
                  <a:pt x="5522065" y="2357610"/>
                </a:cubicBezTo>
                <a:cubicBezTo>
                  <a:pt x="5530123" y="2341493"/>
                  <a:pt x="5569656" y="2290482"/>
                  <a:pt x="5577149" y="2280492"/>
                </a:cubicBezTo>
                <a:cubicBezTo>
                  <a:pt x="5603268" y="2149895"/>
                  <a:pt x="5568936" y="2285201"/>
                  <a:pt x="5610200" y="2192357"/>
                </a:cubicBezTo>
                <a:cubicBezTo>
                  <a:pt x="5619633" y="2171133"/>
                  <a:pt x="5623084" y="2147604"/>
                  <a:pt x="5632233" y="2126256"/>
                </a:cubicBezTo>
                <a:cubicBezTo>
                  <a:pt x="5645172" y="2096066"/>
                  <a:pt x="5665914" y="2069282"/>
                  <a:pt x="5676301" y="2038121"/>
                </a:cubicBezTo>
                <a:cubicBezTo>
                  <a:pt x="5690990" y="1994053"/>
                  <a:pt x="5707607" y="1950582"/>
                  <a:pt x="5720368" y="1905918"/>
                </a:cubicBezTo>
                <a:cubicBezTo>
                  <a:pt x="5727713" y="1880212"/>
                  <a:pt x="5733015" y="1853832"/>
                  <a:pt x="5742402" y="1828800"/>
                </a:cubicBezTo>
                <a:cubicBezTo>
                  <a:pt x="5755101" y="1794935"/>
                  <a:pt x="5771780" y="1762699"/>
                  <a:pt x="5786469" y="1729648"/>
                </a:cubicBezTo>
                <a:cubicBezTo>
                  <a:pt x="5815089" y="1586550"/>
                  <a:pt x="5776037" y="1764423"/>
                  <a:pt x="5819520" y="1619480"/>
                </a:cubicBezTo>
                <a:cubicBezTo>
                  <a:pt x="5824901" y="1601544"/>
                  <a:pt x="5823583" y="1581781"/>
                  <a:pt x="5830537" y="1564395"/>
                </a:cubicBezTo>
                <a:cubicBezTo>
                  <a:pt x="5838490" y="1544514"/>
                  <a:pt x="5853569" y="1528235"/>
                  <a:pt x="5863588" y="1509311"/>
                </a:cubicBezTo>
                <a:cubicBezTo>
                  <a:pt x="5886640" y="1465768"/>
                  <a:pt x="5910281" y="1422394"/>
                  <a:pt x="5929689" y="1377109"/>
                </a:cubicBezTo>
                <a:cubicBezTo>
                  <a:pt x="5940706" y="1351403"/>
                  <a:pt x="5950767" y="1325266"/>
                  <a:pt x="5962739" y="1299991"/>
                </a:cubicBezTo>
                <a:cubicBezTo>
                  <a:pt x="5983830" y="1255465"/>
                  <a:pt x="6028841" y="1167788"/>
                  <a:pt x="6028841" y="1167788"/>
                </a:cubicBezTo>
                <a:cubicBezTo>
                  <a:pt x="6032513" y="1149427"/>
                  <a:pt x="6035316" y="1130870"/>
                  <a:pt x="6039857" y="1112704"/>
                </a:cubicBezTo>
                <a:cubicBezTo>
                  <a:pt x="6047592" y="1081762"/>
                  <a:pt x="6062799" y="1054896"/>
                  <a:pt x="6072908" y="1024569"/>
                </a:cubicBezTo>
                <a:cubicBezTo>
                  <a:pt x="6080687" y="1001233"/>
                  <a:pt x="6090576" y="947245"/>
                  <a:pt x="6094942" y="925417"/>
                </a:cubicBezTo>
                <a:cubicBezTo>
                  <a:pt x="6098614" y="885022"/>
                  <a:pt x="6100598" y="844438"/>
                  <a:pt x="6105959" y="804232"/>
                </a:cubicBezTo>
                <a:cubicBezTo>
                  <a:pt x="6107960" y="789223"/>
                  <a:pt x="6116975" y="775305"/>
                  <a:pt x="6116975" y="760164"/>
                </a:cubicBezTo>
                <a:cubicBezTo>
                  <a:pt x="6116975" y="690294"/>
                  <a:pt x="6114284" y="620216"/>
                  <a:pt x="6105959" y="550844"/>
                </a:cubicBezTo>
                <a:cubicBezTo>
                  <a:pt x="6103192" y="527784"/>
                  <a:pt x="6100348" y="501165"/>
                  <a:pt x="6083925" y="484742"/>
                </a:cubicBezTo>
                <a:lnTo>
                  <a:pt x="6050874" y="451692"/>
                </a:lnTo>
                <a:cubicBezTo>
                  <a:pt x="6047202" y="440675"/>
                  <a:pt x="6045050" y="429028"/>
                  <a:pt x="6039857" y="418641"/>
                </a:cubicBezTo>
                <a:cubicBezTo>
                  <a:pt x="6033301" y="405529"/>
                  <a:pt x="5990180" y="347346"/>
                  <a:pt x="5984773" y="341523"/>
                </a:cubicBezTo>
                <a:cubicBezTo>
                  <a:pt x="5949434" y="303466"/>
                  <a:pt x="5905764" y="272901"/>
                  <a:pt x="5874604" y="231354"/>
                </a:cubicBezTo>
                <a:cubicBezTo>
                  <a:pt x="5863587" y="216665"/>
                  <a:pt x="5852226" y="202228"/>
                  <a:pt x="5841554" y="187287"/>
                </a:cubicBezTo>
                <a:cubicBezTo>
                  <a:pt x="5833858" y="176513"/>
                  <a:pt x="5830537" y="161581"/>
                  <a:pt x="5819520" y="154236"/>
                </a:cubicBezTo>
                <a:cubicBezTo>
                  <a:pt x="5806922" y="145837"/>
                  <a:pt x="5790582" y="143825"/>
                  <a:pt x="5775453" y="143220"/>
                </a:cubicBezTo>
                <a:cubicBezTo>
                  <a:pt x="5606623" y="136467"/>
                  <a:pt x="5437602" y="135875"/>
                  <a:pt x="5268677" y="132203"/>
                </a:cubicBezTo>
                <a:cubicBezTo>
                  <a:pt x="5209920" y="128531"/>
                  <a:pt x="5150955" y="127349"/>
                  <a:pt x="5092407" y="121186"/>
                </a:cubicBezTo>
                <a:cubicBezTo>
                  <a:pt x="5080858" y="119970"/>
                  <a:pt x="5070522" y="113359"/>
                  <a:pt x="5059356" y="110169"/>
                </a:cubicBezTo>
                <a:cubicBezTo>
                  <a:pt x="5044797" y="106009"/>
                  <a:pt x="5029848" y="103312"/>
                  <a:pt x="5015289" y="99152"/>
                </a:cubicBezTo>
                <a:cubicBezTo>
                  <a:pt x="5004123" y="95962"/>
                  <a:pt x="4993693" y="90044"/>
                  <a:pt x="4982238" y="88135"/>
                </a:cubicBezTo>
                <a:cubicBezTo>
                  <a:pt x="4949436" y="82668"/>
                  <a:pt x="4916137" y="80790"/>
                  <a:pt x="4883086" y="77118"/>
                </a:cubicBezTo>
                <a:cubicBezTo>
                  <a:pt x="4702613" y="31999"/>
                  <a:pt x="4829716" y="59603"/>
                  <a:pt x="4409361" y="77118"/>
                </a:cubicBezTo>
                <a:cubicBezTo>
                  <a:pt x="4376136" y="78502"/>
                  <a:pt x="4343298" y="84826"/>
                  <a:pt x="4310209" y="88135"/>
                </a:cubicBezTo>
                <a:lnTo>
                  <a:pt x="4189024" y="99152"/>
                </a:lnTo>
                <a:cubicBezTo>
                  <a:pt x="4155935" y="102461"/>
                  <a:pt x="4122943" y="106688"/>
                  <a:pt x="4089872" y="110169"/>
                </a:cubicBezTo>
                <a:lnTo>
                  <a:pt x="3979703" y="121186"/>
                </a:lnTo>
                <a:cubicBezTo>
                  <a:pt x="3840156" y="117514"/>
                  <a:pt x="3700507" y="116655"/>
                  <a:pt x="3561062" y="110169"/>
                </a:cubicBezTo>
                <a:cubicBezTo>
                  <a:pt x="3542357" y="109299"/>
                  <a:pt x="3523742" y="105073"/>
                  <a:pt x="3505978" y="99152"/>
                </a:cubicBezTo>
                <a:cubicBezTo>
                  <a:pt x="3469740" y="87072"/>
                  <a:pt x="3464610" y="71601"/>
                  <a:pt x="3428860" y="66101"/>
                </a:cubicBezTo>
                <a:cubicBezTo>
                  <a:pt x="3392383" y="60489"/>
                  <a:pt x="3355344" y="59397"/>
                  <a:pt x="3318691" y="55085"/>
                </a:cubicBezTo>
                <a:cubicBezTo>
                  <a:pt x="3218019" y="43242"/>
                  <a:pt x="3268426" y="46330"/>
                  <a:pt x="3175472" y="33051"/>
                </a:cubicBezTo>
                <a:cubicBezTo>
                  <a:pt x="3146163" y="28864"/>
                  <a:pt x="3116715" y="25706"/>
                  <a:pt x="3087337" y="22034"/>
                </a:cubicBezTo>
                <a:cubicBezTo>
                  <a:pt x="3017563" y="25706"/>
                  <a:pt x="2947599" y="26725"/>
                  <a:pt x="2878016" y="33051"/>
                </a:cubicBezTo>
                <a:cubicBezTo>
                  <a:pt x="2866451" y="34102"/>
                  <a:pt x="2856579" y="44068"/>
                  <a:pt x="2844966" y="44068"/>
                </a:cubicBezTo>
                <a:cubicBezTo>
                  <a:pt x="2808060" y="44068"/>
                  <a:pt x="2771520" y="36723"/>
                  <a:pt x="2734797" y="33051"/>
                </a:cubicBezTo>
                <a:cubicBezTo>
                  <a:pt x="2696937" y="25479"/>
                  <a:pt x="2671945" y="21389"/>
                  <a:pt x="2635645" y="11017"/>
                </a:cubicBezTo>
                <a:cubicBezTo>
                  <a:pt x="2624479" y="7827"/>
                  <a:pt x="2613612" y="3672"/>
                  <a:pt x="2602595" y="0"/>
                </a:cubicBezTo>
                <a:cubicBezTo>
                  <a:pt x="2466732" y="11322"/>
                  <a:pt x="2485082" y="12853"/>
                  <a:pt x="2437342" y="22034"/>
                </a:cubicBezTo>
                <a:close/>
              </a:path>
            </a:pathLst>
          </a:custGeom>
          <a:solidFill>
            <a:srgbClr val="000000">
              <a:alpha val="31000"/>
            </a:srgbClr>
          </a:solidFill>
          <a:ln>
            <a:round/>
          </a:ln>
        </p:spPr>
        <p:style>
          <a:lnRef idx="2">
            <a:schemeClr val="accent1">
              <a:shade val="50000"/>
            </a:schemeClr>
          </a:lnRef>
          <a:fillRef idx="1">
            <a:schemeClr val="accent1"/>
          </a:fillRef>
          <a:effectRef idx="0">
            <a:schemeClr val="accent1"/>
          </a:effectRef>
          <a:fontRef idx="minor"/>
        </p:style>
      </p:sp>
      <p:sp>
        <p:nvSpPr>
          <p:cNvPr id="152" name="CustomShape 8"/>
          <p:cNvSpPr/>
          <p:nvPr/>
        </p:nvSpPr>
        <p:spPr>
          <a:xfrm>
            <a:off x="1547640" y="3069000"/>
            <a:ext cx="503640" cy="359640"/>
          </a:xfrm>
          <a:prstGeom prst="rect">
            <a:avLst/>
          </a:prstGeom>
          <a:solidFill>
            <a:schemeClr val="tx1"/>
          </a:solidFill>
          <a:ln>
            <a:round/>
          </a:ln>
        </p:spPr>
        <p:style>
          <a:lnRef idx="2">
            <a:schemeClr val="accent1">
              <a:shade val="50000"/>
            </a:schemeClr>
          </a:lnRef>
          <a:fillRef idx="1">
            <a:schemeClr val="accent1"/>
          </a:fillRef>
          <a:effectRef idx="0">
            <a:schemeClr val="accent1"/>
          </a:effectRef>
          <a:fontRef idx="minor"/>
        </p:style>
      </p:sp>
      <p:sp>
        <p:nvSpPr>
          <p:cNvPr id="153" name="CustomShape 9"/>
          <p:cNvSpPr/>
          <p:nvPr/>
        </p:nvSpPr>
        <p:spPr>
          <a:xfrm>
            <a:off x="6012000" y="1268640"/>
            <a:ext cx="431640" cy="359640"/>
          </a:xfrm>
          <a:prstGeom prst="triangle">
            <a:avLst>
              <a:gd name="adj" fmla="val 50000"/>
            </a:avLst>
          </a:prstGeom>
          <a:solidFill>
            <a:schemeClr val="tx1"/>
          </a:solidFill>
          <a:ln>
            <a:round/>
          </a:ln>
        </p:spPr>
        <p:style>
          <a:lnRef idx="2">
            <a:schemeClr val="accent1">
              <a:shade val="50000"/>
            </a:schemeClr>
          </a:lnRef>
          <a:fillRef idx="1">
            <a:schemeClr val="accent1"/>
          </a:fillRef>
          <a:effectRef idx="0">
            <a:schemeClr val="accent1"/>
          </a:effectRef>
          <a:fontRef idx="minor"/>
        </p:style>
      </p:sp>
      <p:sp>
        <p:nvSpPr>
          <p:cNvPr id="154" name="CustomShape 10"/>
          <p:cNvSpPr/>
          <p:nvPr/>
        </p:nvSpPr>
        <p:spPr>
          <a:xfrm>
            <a:off x="848160" y="2633040"/>
            <a:ext cx="7415640" cy="2473200"/>
          </a:xfrm>
          <a:custGeom>
            <a:avLst/>
            <a:gdLst/>
            <a:ahLst/>
            <a:cxnLst/>
            <a:rect l="l" t="t" r="r" b="b"/>
            <a:pathLst>
              <a:path w="7416162" h="2473695">
                <a:moveTo>
                  <a:pt x="7326217" y="1333041"/>
                </a:moveTo>
                <a:cubicBezTo>
                  <a:pt x="7285822" y="1241234"/>
                  <a:pt x="7162196" y="1319502"/>
                  <a:pt x="7116896" y="1311008"/>
                </a:cubicBezTo>
                <a:cubicBezTo>
                  <a:pt x="7087132" y="1305427"/>
                  <a:pt x="7058455" y="1294913"/>
                  <a:pt x="7028761" y="1288974"/>
                </a:cubicBezTo>
                <a:cubicBezTo>
                  <a:pt x="6951773" y="1273576"/>
                  <a:pt x="6992147" y="1281035"/>
                  <a:pt x="6907576" y="1266940"/>
                </a:cubicBezTo>
                <a:cubicBezTo>
                  <a:pt x="6889214" y="1259595"/>
                  <a:pt x="6871008" y="1251850"/>
                  <a:pt x="6852491" y="1244906"/>
                </a:cubicBezTo>
                <a:cubicBezTo>
                  <a:pt x="6841618" y="1240828"/>
                  <a:pt x="6830314" y="1237966"/>
                  <a:pt x="6819441" y="1233889"/>
                </a:cubicBezTo>
                <a:cubicBezTo>
                  <a:pt x="6714055" y="1194370"/>
                  <a:pt x="6806323" y="1225845"/>
                  <a:pt x="6731306" y="1200839"/>
                </a:cubicBezTo>
                <a:cubicBezTo>
                  <a:pt x="6711360" y="1180893"/>
                  <a:pt x="6667541" y="1128432"/>
                  <a:pt x="6632154" y="1112704"/>
                </a:cubicBezTo>
                <a:cubicBezTo>
                  <a:pt x="6610930" y="1103271"/>
                  <a:pt x="6588087" y="1098015"/>
                  <a:pt x="6566053" y="1090670"/>
                </a:cubicBezTo>
                <a:cubicBezTo>
                  <a:pt x="6536675" y="1068636"/>
                  <a:pt x="6501172" y="1052991"/>
                  <a:pt x="6477918" y="1024569"/>
                </a:cubicBezTo>
                <a:lnTo>
                  <a:pt x="6378766" y="903383"/>
                </a:lnTo>
                <a:cubicBezTo>
                  <a:pt x="6363938" y="885133"/>
                  <a:pt x="6353510" y="862407"/>
                  <a:pt x="6334699" y="848299"/>
                </a:cubicBezTo>
                <a:cubicBezTo>
                  <a:pt x="6320010" y="837282"/>
                  <a:pt x="6304572" y="827198"/>
                  <a:pt x="6290631" y="815249"/>
                </a:cubicBezTo>
                <a:cubicBezTo>
                  <a:pt x="6278802" y="805110"/>
                  <a:pt x="6270544" y="790840"/>
                  <a:pt x="6257581" y="782198"/>
                </a:cubicBezTo>
                <a:cubicBezTo>
                  <a:pt x="6243063" y="772519"/>
                  <a:pt x="6177391" y="761753"/>
                  <a:pt x="6169446" y="760164"/>
                </a:cubicBezTo>
                <a:cubicBezTo>
                  <a:pt x="6113416" y="726547"/>
                  <a:pt x="6114099" y="721540"/>
                  <a:pt x="6048260" y="705080"/>
                </a:cubicBezTo>
                <a:cubicBezTo>
                  <a:pt x="6034141" y="701550"/>
                  <a:pt x="5986946" y="690948"/>
                  <a:pt x="5971142" y="683046"/>
                </a:cubicBezTo>
                <a:cubicBezTo>
                  <a:pt x="5959299" y="677125"/>
                  <a:pt x="5950261" y="666228"/>
                  <a:pt x="5938091" y="661012"/>
                </a:cubicBezTo>
                <a:cubicBezTo>
                  <a:pt x="5924174" y="655048"/>
                  <a:pt x="5908526" y="654347"/>
                  <a:pt x="5894024" y="649996"/>
                </a:cubicBezTo>
                <a:cubicBezTo>
                  <a:pt x="5857387" y="639005"/>
                  <a:pt x="5812620" y="618839"/>
                  <a:pt x="5772838" y="616945"/>
                </a:cubicBezTo>
                <a:cubicBezTo>
                  <a:pt x="5637068" y="610480"/>
                  <a:pt x="5501089" y="609600"/>
                  <a:pt x="5365214" y="605928"/>
                </a:cubicBezTo>
                <a:cubicBezTo>
                  <a:pt x="5346853" y="602256"/>
                  <a:pt x="5328296" y="599453"/>
                  <a:pt x="5310130" y="594911"/>
                </a:cubicBezTo>
                <a:cubicBezTo>
                  <a:pt x="5298864" y="592094"/>
                  <a:pt x="5288345" y="586711"/>
                  <a:pt x="5277079" y="583894"/>
                </a:cubicBezTo>
                <a:cubicBezTo>
                  <a:pt x="5258913" y="579352"/>
                  <a:pt x="5240060" y="577804"/>
                  <a:pt x="5221995" y="572877"/>
                </a:cubicBezTo>
                <a:cubicBezTo>
                  <a:pt x="5199588" y="566766"/>
                  <a:pt x="5178668" y="555399"/>
                  <a:pt x="5155894" y="550844"/>
                </a:cubicBezTo>
                <a:cubicBezTo>
                  <a:pt x="5140935" y="547852"/>
                  <a:pt x="5074524" y="535479"/>
                  <a:pt x="5056742" y="528810"/>
                </a:cubicBezTo>
                <a:cubicBezTo>
                  <a:pt x="5014304" y="512896"/>
                  <a:pt x="4999661" y="494761"/>
                  <a:pt x="4957590" y="473726"/>
                </a:cubicBezTo>
                <a:cubicBezTo>
                  <a:pt x="4947203" y="468533"/>
                  <a:pt x="4934927" y="467902"/>
                  <a:pt x="4924540" y="462709"/>
                </a:cubicBezTo>
                <a:cubicBezTo>
                  <a:pt x="4912697" y="456787"/>
                  <a:pt x="4903659" y="445891"/>
                  <a:pt x="4891489" y="440675"/>
                </a:cubicBezTo>
                <a:cubicBezTo>
                  <a:pt x="4877572" y="434711"/>
                  <a:pt x="4862494" y="431094"/>
                  <a:pt x="4847421" y="429658"/>
                </a:cubicBezTo>
                <a:cubicBezTo>
                  <a:pt x="4785166" y="423729"/>
                  <a:pt x="4722564" y="422313"/>
                  <a:pt x="4660135" y="418641"/>
                </a:cubicBezTo>
                <a:cubicBezTo>
                  <a:pt x="4472979" y="391905"/>
                  <a:pt x="4557515" y="402343"/>
                  <a:pt x="4406747" y="385591"/>
                </a:cubicBezTo>
                <a:cubicBezTo>
                  <a:pt x="4339768" y="340938"/>
                  <a:pt x="4410933" y="383029"/>
                  <a:pt x="4329629" y="352540"/>
                </a:cubicBezTo>
                <a:cubicBezTo>
                  <a:pt x="4314252" y="346773"/>
                  <a:pt x="4300569" y="337176"/>
                  <a:pt x="4285561" y="330506"/>
                </a:cubicBezTo>
                <a:cubicBezTo>
                  <a:pt x="4267490" y="322474"/>
                  <a:pt x="4248433" y="316760"/>
                  <a:pt x="4230477" y="308473"/>
                </a:cubicBezTo>
                <a:cubicBezTo>
                  <a:pt x="4200654" y="294709"/>
                  <a:pt x="4171720" y="279094"/>
                  <a:pt x="4142342" y="264405"/>
                </a:cubicBezTo>
                <a:cubicBezTo>
                  <a:pt x="4127653" y="257060"/>
                  <a:pt x="4111939" y="251481"/>
                  <a:pt x="4098274" y="242371"/>
                </a:cubicBezTo>
                <a:cubicBezTo>
                  <a:pt x="4087257" y="235027"/>
                  <a:pt x="4077394" y="225554"/>
                  <a:pt x="4065224" y="220338"/>
                </a:cubicBezTo>
                <a:cubicBezTo>
                  <a:pt x="4051307" y="214374"/>
                  <a:pt x="4035715" y="213481"/>
                  <a:pt x="4021156" y="209321"/>
                </a:cubicBezTo>
                <a:cubicBezTo>
                  <a:pt x="4009990" y="206131"/>
                  <a:pt x="3999272" y="201494"/>
                  <a:pt x="3988106" y="198304"/>
                </a:cubicBezTo>
                <a:cubicBezTo>
                  <a:pt x="3965448" y="191830"/>
                  <a:pt x="3933342" y="186431"/>
                  <a:pt x="3910988" y="176270"/>
                </a:cubicBezTo>
                <a:cubicBezTo>
                  <a:pt x="3881086" y="162678"/>
                  <a:pt x="3854013" y="142590"/>
                  <a:pt x="3822853" y="132203"/>
                </a:cubicBezTo>
                <a:lnTo>
                  <a:pt x="3756752" y="110169"/>
                </a:lnTo>
                <a:cubicBezTo>
                  <a:pt x="3707472" y="36249"/>
                  <a:pt x="3765526" y="108674"/>
                  <a:pt x="3701667" y="66102"/>
                </a:cubicBezTo>
                <a:cubicBezTo>
                  <a:pt x="3688703" y="57460"/>
                  <a:pt x="3681580" y="41693"/>
                  <a:pt x="3668617" y="33051"/>
                </a:cubicBezTo>
                <a:cubicBezTo>
                  <a:pt x="3658954" y="26609"/>
                  <a:pt x="3646832" y="24851"/>
                  <a:pt x="3635566" y="22034"/>
                </a:cubicBezTo>
                <a:lnTo>
                  <a:pt x="3547431" y="0"/>
                </a:lnTo>
                <a:lnTo>
                  <a:pt x="3316077" y="11017"/>
                </a:lnTo>
                <a:cubicBezTo>
                  <a:pt x="3160455" y="19910"/>
                  <a:pt x="3206101" y="13182"/>
                  <a:pt x="3106756" y="33051"/>
                </a:cubicBezTo>
                <a:cubicBezTo>
                  <a:pt x="3092067" y="44068"/>
                  <a:pt x="3078631" y="56992"/>
                  <a:pt x="3062689" y="66102"/>
                </a:cubicBezTo>
                <a:cubicBezTo>
                  <a:pt x="3052606" y="71864"/>
                  <a:pt x="3040804" y="73928"/>
                  <a:pt x="3029638" y="77118"/>
                </a:cubicBezTo>
                <a:cubicBezTo>
                  <a:pt x="2959548" y="97143"/>
                  <a:pt x="2951370" y="91892"/>
                  <a:pt x="2853368" y="99152"/>
                </a:cubicBezTo>
                <a:lnTo>
                  <a:pt x="2688115" y="110169"/>
                </a:lnTo>
                <a:cubicBezTo>
                  <a:pt x="2534585" y="140875"/>
                  <a:pt x="2615268" y="129093"/>
                  <a:pt x="2445744" y="143220"/>
                </a:cubicBezTo>
                <a:cubicBezTo>
                  <a:pt x="2423710" y="150564"/>
                  <a:pt x="2402175" y="159620"/>
                  <a:pt x="2379643" y="165253"/>
                </a:cubicBezTo>
                <a:cubicBezTo>
                  <a:pt x="2364954" y="168925"/>
                  <a:pt x="2349753" y="170954"/>
                  <a:pt x="2335576" y="176270"/>
                </a:cubicBezTo>
                <a:cubicBezTo>
                  <a:pt x="2303061" y="188463"/>
                  <a:pt x="2265557" y="215170"/>
                  <a:pt x="2236424" y="231355"/>
                </a:cubicBezTo>
                <a:cubicBezTo>
                  <a:pt x="2222068" y="239331"/>
                  <a:pt x="2207936" y="248195"/>
                  <a:pt x="2192356" y="253388"/>
                </a:cubicBezTo>
                <a:cubicBezTo>
                  <a:pt x="2163627" y="262964"/>
                  <a:pt x="2104221" y="275422"/>
                  <a:pt x="2104221" y="275422"/>
                </a:cubicBezTo>
                <a:cubicBezTo>
                  <a:pt x="2060814" y="304361"/>
                  <a:pt x="2068002" y="303756"/>
                  <a:pt x="2005070" y="319489"/>
                </a:cubicBezTo>
                <a:cubicBezTo>
                  <a:pt x="1980436" y="325648"/>
                  <a:pt x="1910995" y="341811"/>
                  <a:pt x="1894901" y="352540"/>
                </a:cubicBezTo>
                <a:lnTo>
                  <a:pt x="1828800" y="396608"/>
                </a:lnTo>
                <a:cubicBezTo>
                  <a:pt x="1818538" y="427392"/>
                  <a:pt x="1814375" y="451494"/>
                  <a:pt x="1784732" y="473726"/>
                </a:cubicBezTo>
                <a:cubicBezTo>
                  <a:pt x="1768911" y="485591"/>
                  <a:pt x="1746490" y="485395"/>
                  <a:pt x="1729648" y="495759"/>
                </a:cubicBezTo>
                <a:cubicBezTo>
                  <a:pt x="1698373" y="515006"/>
                  <a:pt x="1667480" y="535894"/>
                  <a:pt x="1641513" y="561861"/>
                </a:cubicBezTo>
                <a:cubicBezTo>
                  <a:pt x="1509127" y="694247"/>
                  <a:pt x="1665057" y="544079"/>
                  <a:pt x="1564395" y="627962"/>
                </a:cubicBezTo>
                <a:cubicBezTo>
                  <a:pt x="1534748" y="652668"/>
                  <a:pt x="1533458" y="667417"/>
                  <a:pt x="1498294" y="683046"/>
                </a:cubicBezTo>
                <a:cubicBezTo>
                  <a:pt x="1498291" y="683048"/>
                  <a:pt x="1415669" y="710588"/>
                  <a:pt x="1399142" y="716097"/>
                </a:cubicBezTo>
                <a:cubicBezTo>
                  <a:pt x="1388125" y="719769"/>
                  <a:pt x="1377656" y="726063"/>
                  <a:pt x="1366091" y="727114"/>
                </a:cubicBezTo>
                <a:lnTo>
                  <a:pt x="1244906" y="738130"/>
                </a:lnTo>
                <a:cubicBezTo>
                  <a:pt x="1161831" y="765822"/>
                  <a:pt x="1264231" y="728467"/>
                  <a:pt x="1178805" y="771181"/>
                </a:cubicBezTo>
                <a:cubicBezTo>
                  <a:pt x="1168418" y="776375"/>
                  <a:pt x="1156958" y="779142"/>
                  <a:pt x="1145754" y="782198"/>
                </a:cubicBezTo>
                <a:cubicBezTo>
                  <a:pt x="1116539" y="790166"/>
                  <a:pt x="1085736" y="792986"/>
                  <a:pt x="1057619" y="804232"/>
                </a:cubicBezTo>
                <a:lnTo>
                  <a:pt x="1002535" y="826265"/>
                </a:lnTo>
                <a:cubicBezTo>
                  <a:pt x="944543" y="884257"/>
                  <a:pt x="997858" y="839621"/>
                  <a:pt x="914400" y="881350"/>
                </a:cubicBezTo>
                <a:cubicBezTo>
                  <a:pt x="902557" y="887271"/>
                  <a:pt x="893192" y="897462"/>
                  <a:pt x="881349" y="903383"/>
                </a:cubicBezTo>
                <a:cubicBezTo>
                  <a:pt x="870962" y="908576"/>
                  <a:pt x="859172" y="910322"/>
                  <a:pt x="848299" y="914400"/>
                </a:cubicBezTo>
                <a:cubicBezTo>
                  <a:pt x="829782" y="921344"/>
                  <a:pt x="811975" y="930180"/>
                  <a:pt x="793214" y="936434"/>
                </a:cubicBezTo>
                <a:cubicBezTo>
                  <a:pt x="778850" y="941222"/>
                  <a:pt x="763123" y="941628"/>
                  <a:pt x="749147" y="947451"/>
                </a:cubicBezTo>
                <a:cubicBezTo>
                  <a:pt x="718828" y="960084"/>
                  <a:pt x="688341" y="973298"/>
                  <a:pt x="661012" y="991518"/>
                </a:cubicBezTo>
                <a:cubicBezTo>
                  <a:pt x="649995" y="998863"/>
                  <a:pt x="640131" y="1008336"/>
                  <a:pt x="627961" y="1013552"/>
                </a:cubicBezTo>
                <a:cubicBezTo>
                  <a:pt x="614044" y="1019516"/>
                  <a:pt x="598583" y="1020897"/>
                  <a:pt x="583894" y="1024569"/>
                </a:cubicBezTo>
                <a:cubicBezTo>
                  <a:pt x="561860" y="1039258"/>
                  <a:pt x="542915" y="1060262"/>
                  <a:pt x="517793" y="1068636"/>
                </a:cubicBezTo>
                <a:cubicBezTo>
                  <a:pt x="506776" y="1072308"/>
                  <a:pt x="495129" y="1074460"/>
                  <a:pt x="484742" y="1079653"/>
                </a:cubicBezTo>
                <a:cubicBezTo>
                  <a:pt x="472899" y="1085574"/>
                  <a:pt x="463861" y="1096471"/>
                  <a:pt x="451691" y="1101687"/>
                </a:cubicBezTo>
                <a:cubicBezTo>
                  <a:pt x="330547" y="1153607"/>
                  <a:pt x="487488" y="1065887"/>
                  <a:pt x="363556" y="1134738"/>
                </a:cubicBezTo>
                <a:cubicBezTo>
                  <a:pt x="289806" y="1175710"/>
                  <a:pt x="328107" y="1156248"/>
                  <a:pt x="264405" y="1200839"/>
                </a:cubicBezTo>
                <a:cubicBezTo>
                  <a:pt x="242711" y="1216025"/>
                  <a:pt x="217028" y="1226181"/>
                  <a:pt x="198303" y="1244906"/>
                </a:cubicBezTo>
                <a:lnTo>
                  <a:pt x="132202" y="1311008"/>
                </a:lnTo>
                <a:lnTo>
                  <a:pt x="66101" y="1377109"/>
                </a:lnTo>
                <a:cubicBezTo>
                  <a:pt x="41733" y="1401477"/>
                  <a:pt x="26356" y="1412530"/>
                  <a:pt x="11017" y="1443210"/>
                </a:cubicBezTo>
                <a:cubicBezTo>
                  <a:pt x="5824" y="1453597"/>
                  <a:pt x="3672" y="1465244"/>
                  <a:pt x="0" y="1476261"/>
                </a:cubicBezTo>
                <a:cubicBezTo>
                  <a:pt x="3672" y="1777389"/>
                  <a:pt x="3933" y="2078577"/>
                  <a:pt x="11017" y="2379644"/>
                </a:cubicBezTo>
                <a:cubicBezTo>
                  <a:pt x="11449" y="2397995"/>
                  <a:pt x="32436" y="2434114"/>
                  <a:pt x="44067" y="2445745"/>
                </a:cubicBezTo>
                <a:cubicBezTo>
                  <a:pt x="53430" y="2455108"/>
                  <a:pt x="66101" y="2460434"/>
                  <a:pt x="77118" y="2467779"/>
                </a:cubicBezTo>
                <a:cubicBezTo>
                  <a:pt x="128530" y="2464107"/>
                  <a:pt x="182672" y="2473695"/>
                  <a:pt x="231354" y="2456762"/>
                </a:cubicBezTo>
                <a:cubicBezTo>
                  <a:pt x="270901" y="2443007"/>
                  <a:pt x="289449" y="2387856"/>
                  <a:pt x="330506" y="2379644"/>
                </a:cubicBezTo>
                <a:cubicBezTo>
                  <a:pt x="348867" y="2375972"/>
                  <a:pt x="367424" y="2373169"/>
                  <a:pt x="385590" y="2368627"/>
                </a:cubicBezTo>
                <a:cubicBezTo>
                  <a:pt x="422173" y="2359481"/>
                  <a:pt x="421498" y="2351744"/>
                  <a:pt x="462708" y="2346593"/>
                </a:cubicBezTo>
                <a:cubicBezTo>
                  <a:pt x="506587" y="2341108"/>
                  <a:pt x="550843" y="2339248"/>
                  <a:pt x="594911" y="2335576"/>
                </a:cubicBezTo>
                <a:cubicBezTo>
                  <a:pt x="609030" y="2332046"/>
                  <a:pt x="656224" y="2321444"/>
                  <a:pt x="672029" y="2313542"/>
                </a:cubicBezTo>
                <a:cubicBezTo>
                  <a:pt x="683872" y="2307621"/>
                  <a:pt x="692980" y="2296886"/>
                  <a:pt x="705079" y="2291509"/>
                </a:cubicBezTo>
                <a:cubicBezTo>
                  <a:pt x="726303" y="2282076"/>
                  <a:pt x="749147" y="2276820"/>
                  <a:pt x="771181" y="2269475"/>
                </a:cubicBezTo>
                <a:lnTo>
                  <a:pt x="804231" y="2258458"/>
                </a:lnTo>
                <a:cubicBezTo>
                  <a:pt x="826265" y="2236424"/>
                  <a:pt x="845404" y="2211053"/>
                  <a:pt x="870332" y="2192357"/>
                </a:cubicBezTo>
                <a:cubicBezTo>
                  <a:pt x="924992" y="2151362"/>
                  <a:pt x="899122" y="2169491"/>
                  <a:pt x="947450" y="2137273"/>
                </a:cubicBezTo>
                <a:cubicBezTo>
                  <a:pt x="954795" y="2126256"/>
                  <a:pt x="959519" y="2112941"/>
                  <a:pt x="969484" y="2104222"/>
                </a:cubicBezTo>
                <a:cubicBezTo>
                  <a:pt x="989413" y="2086784"/>
                  <a:pt x="1013551" y="2074844"/>
                  <a:pt x="1035585" y="2060155"/>
                </a:cubicBezTo>
                <a:cubicBezTo>
                  <a:pt x="1046602" y="2052810"/>
                  <a:pt x="1059273" y="2047484"/>
                  <a:pt x="1068636" y="2038121"/>
                </a:cubicBezTo>
                <a:cubicBezTo>
                  <a:pt x="1079653" y="2027104"/>
                  <a:pt x="1088067" y="2012637"/>
                  <a:pt x="1101687" y="2005070"/>
                </a:cubicBezTo>
                <a:cubicBezTo>
                  <a:pt x="1121990" y="1993791"/>
                  <a:pt x="1167788" y="1983036"/>
                  <a:pt x="1167788" y="1983036"/>
                </a:cubicBezTo>
                <a:cubicBezTo>
                  <a:pt x="1193720" y="1957104"/>
                  <a:pt x="1231801" y="1914702"/>
                  <a:pt x="1266940" y="1905918"/>
                </a:cubicBezTo>
                <a:lnTo>
                  <a:pt x="1311007" y="1894902"/>
                </a:lnTo>
                <a:cubicBezTo>
                  <a:pt x="1322024" y="1887557"/>
                  <a:pt x="1333886" y="1881345"/>
                  <a:pt x="1344058" y="1872868"/>
                </a:cubicBezTo>
                <a:cubicBezTo>
                  <a:pt x="1356027" y="1862894"/>
                  <a:pt x="1364145" y="1848459"/>
                  <a:pt x="1377108" y="1839817"/>
                </a:cubicBezTo>
                <a:cubicBezTo>
                  <a:pt x="1386771" y="1833375"/>
                  <a:pt x="1399142" y="1832472"/>
                  <a:pt x="1410159" y="1828800"/>
                </a:cubicBezTo>
                <a:cubicBezTo>
                  <a:pt x="1449219" y="1770212"/>
                  <a:pt x="1416503" y="1810104"/>
                  <a:pt x="1498294" y="1751682"/>
                </a:cubicBezTo>
                <a:cubicBezTo>
                  <a:pt x="1528177" y="1730337"/>
                  <a:pt x="1555874" y="1705952"/>
                  <a:pt x="1586429" y="1685581"/>
                </a:cubicBezTo>
                <a:cubicBezTo>
                  <a:pt x="1597446" y="1678236"/>
                  <a:pt x="1607309" y="1668763"/>
                  <a:pt x="1619479" y="1663547"/>
                </a:cubicBezTo>
                <a:cubicBezTo>
                  <a:pt x="1633396" y="1657582"/>
                  <a:pt x="1648858" y="1656202"/>
                  <a:pt x="1663547" y="1652530"/>
                </a:cubicBezTo>
                <a:cubicBezTo>
                  <a:pt x="1674564" y="1641513"/>
                  <a:pt x="1684628" y="1629454"/>
                  <a:pt x="1696597" y="1619480"/>
                </a:cubicBezTo>
                <a:cubicBezTo>
                  <a:pt x="1706769" y="1611003"/>
                  <a:pt x="1719752" y="1606243"/>
                  <a:pt x="1729648" y="1597446"/>
                </a:cubicBezTo>
                <a:cubicBezTo>
                  <a:pt x="1752938" y="1576744"/>
                  <a:pt x="1773715" y="1553379"/>
                  <a:pt x="1795749" y="1531345"/>
                </a:cubicBezTo>
                <a:lnTo>
                  <a:pt x="1828800" y="1498294"/>
                </a:lnTo>
                <a:lnTo>
                  <a:pt x="1861850" y="1465244"/>
                </a:lnTo>
                <a:cubicBezTo>
                  <a:pt x="1865522" y="1454227"/>
                  <a:pt x="1865612" y="1441261"/>
                  <a:pt x="1872867" y="1432193"/>
                </a:cubicBezTo>
                <a:cubicBezTo>
                  <a:pt x="1881138" y="1421854"/>
                  <a:pt x="1895746" y="1418636"/>
                  <a:pt x="1905918" y="1410159"/>
                </a:cubicBezTo>
                <a:cubicBezTo>
                  <a:pt x="1960934" y="1364313"/>
                  <a:pt x="1913936" y="1385453"/>
                  <a:pt x="1972019" y="1366092"/>
                </a:cubicBezTo>
                <a:cubicBezTo>
                  <a:pt x="1983036" y="1355075"/>
                  <a:pt x="1992772" y="1342606"/>
                  <a:pt x="2005070" y="1333041"/>
                </a:cubicBezTo>
                <a:cubicBezTo>
                  <a:pt x="2025973" y="1316783"/>
                  <a:pt x="2071171" y="1288974"/>
                  <a:pt x="2071171" y="1288974"/>
                </a:cubicBezTo>
                <a:cubicBezTo>
                  <a:pt x="2078516" y="1277957"/>
                  <a:pt x="2083033" y="1264400"/>
                  <a:pt x="2093205" y="1255923"/>
                </a:cubicBezTo>
                <a:cubicBezTo>
                  <a:pt x="2105821" y="1245409"/>
                  <a:pt x="2123013" y="1242037"/>
                  <a:pt x="2137272" y="1233889"/>
                </a:cubicBezTo>
                <a:cubicBezTo>
                  <a:pt x="2192584" y="1202282"/>
                  <a:pt x="2147818" y="1218353"/>
                  <a:pt x="2214390" y="1189822"/>
                </a:cubicBezTo>
                <a:cubicBezTo>
                  <a:pt x="2225064" y="1185247"/>
                  <a:pt x="2236767" y="1183380"/>
                  <a:pt x="2247441" y="1178805"/>
                </a:cubicBezTo>
                <a:cubicBezTo>
                  <a:pt x="2262536" y="1172336"/>
                  <a:pt x="2277152" y="1164747"/>
                  <a:pt x="2291508" y="1156771"/>
                </a:cubicBezTo>
                <a:cubicBezTo>
                  <a:pt x="2310226" y="1146372"/>
                  <a:pt x="2327099" y="1132582"/>
                  <a:pt x="2346593" y="1123721"/>
                </a:cubicBezTo>
                <a:cubicBezTo>
                  <a:pt x="2459705" y="1072307"/>
                  <a:pt x="2367075" y="1130004"/>
                  <a:pt x="2467778" y="1079653"/>
                </a:cubicBezTo>
                <a:cubicBezTo>
                  <a:pt x="2509849" y="1058618"/>
                  <a:pt x="2524492" y="1040483"/>
                  <a:pt x="2566930" y="1024569"/>
                </a:cubicBezTo>
                <a:cubicBezTo>
                  <a:pt x="2598896" y="1012581"/>
                  <a:pt x="2659964" y="1006557"/>
                  <a:pt x="2688115" y="1002535"/>
                </a:cubicBezTo>
                <a:cubicBezTo>
                  <a:pt x="2699132" y="995191"/>
                  <a:pt x="2708484" y="984307"/>
                  <a:pt x="2721166" y="980502"/>
                </a:cubicBezTo>
                <a:cubicBezTo>
                  <a:pt x="2822528" y="950094"/>
                  <a:pt x="2767948" y="985634"/>
                  <a:pt x="2831335" y="958468"/>
                </a:cubicBezTo>
                <a:cubicBezTo>
                  <a:pt x="2846430" y="951999"/>
                  <a:pt x="2860307" y="942903"/>
                  <a:pt x="2875402" y="936434"/>
                </a:cubicBezTo>
                <a:cubicBezTo>
                  <a:pt x="2886076" y="931859"/>
                  <a:pt x="2897779" y="929992"/>
                  <a:pt x="2908453" y="925417"/>
                </a:cubicBezTo>
                <a:cubicBezTo>
                  <a:pt x="2923548" y="918948"/>
                  <a:pt x="2937425" y="909852"/>
                  <a:pt x="2952520" y="903383"/>
                </a:cubicBezTo>
                <a:cubicBezTo>
                  <a:pt x="3005715" y="880586"/>
                  <a:pt x="2968730" y="906878"/>
                  <a:pt x="3029638" y="870333"/>
                </a:cubicBezTo>
                <a:cubicBezTo>
                  <a:pt x="3052346" y="856708"/>
                  <a:pt x="3072054" y="838108"/>
                  <a:pt x="3095740" y="826265"/>
                </a:cubicBezTo>
                <a:cubicBezTo>
                  <a:pt x="3127269" y="810501"/>
                  <a:pt x="3140438" y="801320"/>
                  <a:pt x="3172858" y="793215"/>
                </a:cubicBezTo>
                <a:cubicBezTo>
                  <a:pt x="3191024" y="788673"/>
                  <a:pt x="3209697" y="786409"/>
                  <a:pt x="3227942" y="782198"/>
                </a:cubicBezTo>
                <a:cubicBezTo>
                  <a:pt x="3257449" y="775389"/>
                  <a:pt x="3316077" y="760164"/>
                  <a:pt x="3316077" y="760164"/>
                </a:cubicBezTo>
                <a:cubicBezTo>
                  <a:pt x="3459296" y="763836"/>
                  <a:pt x="3602833" y="760974"/>
                  <a:pt x="3745735" y="771181"/>
                </a:cubicBezTo>
                <a:cubicBezTo>
                  <a:pt x="3758942" y="772124"/>
                  <a:pt x="3766942" y="787294"/>
                  <a:pt x="3778785" y="793215"/>
                </a:cubicBezTo>
                <a:cubicBezTo>
                  <a:pt x="3789172" y="798409"/>
                  <a:pt x="3800632" y="801176"/>
                  <a:pt x="3811836" y="804232"/>
                </a:cubicBezTo>
                <a:cubicBezTo>
                  <a:pt x="3841051" y="812200"/>
                  <a:pt x="3871243" y="816689"/>
                  <a:pt x="3899971" y="826265"/>
                </a:cubicBezTo>
                <a:cubicBezTo>
                  <a:pt x="3910988" y="829937"/>
                  <a:pt x="3921755" y="834465"/>
                  <a:pt x="3933021" y="837282"/>
                </a:cubicBezTo>
                <a:cubicBezTo>
                  <a:pt x="4012452" y="857140"/>
                  <a:pt x="4057246" y="852908"/>
                  <a:pt x="4153359" y="859316"/>
                </a:cubicBezTo>
                <a:cubicBezTo>
                  <a:pt x="4228025" y="884205"/>
                  <a:pt x="4136942" y="856033"/>
                  <a:pt x="4263528" y="881350"/>
                </a:cubicBezTo>
                <a:cubicBezTo>
                  <a:pt x="4293222" y="887289"/>
                  <a:pt x="4322284" y="896039"/>
                  <a:pt x="4351662" y="903383"/>
                </a:cubicBezTo>
                <a:lnTo>
                  <a:pt x="4395730" y="914400"/>
                </a:lnTo>
                <a:cubicBezTo>
                  <a:pt x="4406747" y="921745"/>
                  <a:pt x="4416938" y="930512"/>
                  <a:pt x="4428781" y="936434"/>
                </a:cubicBezTo>
                <a:cubicBezTo>
                  <a:pt x="4446469" y="945278"/>
                  <a:pt x="4465348" y="951524"/>
                  <a:pt x="4483865" y="958468"/>
                </a:cubicBezTo>
                <a:cubicBezTo>
                  <a:pt x="4494738" y="962546"/>
                  <a:pt x="4506528" y="964292"/>
                  <a:pt x="4516915" y="969485"/>
                </a:cubicBezTo>
                <a:cubicBezTo>
                  <a:pt x="4534230" y="978142"/>
                  <a:pt x="4582383" y="1016247"/>
                  <a:pt x="4594034" y="1024569"/>
                </a:cubicBezTo>
                <a:cubicBezTo>
                  <a:pt x="4604808" y="1032265"/>
                  <a:pt x="4615241" y="1040682"/>
                  <a:pt x="4627084" y="1046603"/>
                </a:cubicBezTo>
                <a:cubicBezTo>
                  <a:pt x="4657850" y="1061986"/>
                  <a:pt x="4708832" y="1064576"/>
                  <a:pt x="4737253" y="1068636"/>
                </a:cubicBezTo>
                <a:cubicBezTo>
                  <a:pt x="4774059" y="1080905"/>
                  <a:pt x="4772868" y="1081447"/>
                  <a:pt x="4814371" y="1090670"/>
                </a:cubicBezTo>
                <a:lnTo>
                  <a:pt x="4968607" y="1123721"/>
                </a:lnTo>
                <a:cubicBezTo>
                  <a:pt x="4979624" y="1131066"/>
                  <a:pt x="4989436" y="1140662"/>
                  <a:pt x="5001658" y="1145755"/>
                </a:cubicBezTo>
                <a:cubicBezTo>
                  <a:pt x="5033816" y="1159154"/>
                  <a:pt x="5068463" y="1165866"/>
                  <a:pt x="5100809" y="1178805"/>
                </a:cubicBezTo>
                <a:lnTo>
                  <a:pt x="5155894" y="1200839"/>
                </a:lnTo>
                <a:cubicBezTo>
                  <a:pt x="5214314" y="1259259"/>
                  <a:pt x="5160507" y="1212420"/>
                  <a:pt x="5233012" y="1255923"/>
                </a:cubicBezTo>
                <a:cubicBezTo>
                  <a:pt x="5326703" y="1312138"/>
                  <a:pt x="5264851" y="1291425"/>
                  <a:pt x="5343181" y="1311008"/>
                </a:cubicBezTo>
                <a:cubicBezTo>
                  <a:pt x="5457512" y="1387228"/>
                  <a:pt x="5280518" y="1271207"/>
                  <a:pt x="5420299" y="1355075"/>
                </a:cubicBezTo>
                <a:cubicBezTo>
                  <a:pt x="5443006" y="1368699"/>
                  <a:pt x="5462715" y="1387299"/>
                  <a:pt x="5486400" y="1399142"/>
                </a:cubicBezTo>
                <a:cubicBezTo>
                  <a:pt x="5540854" y="1426370"/>
                  <a:pt x="5514887" y="1415983"/>
                  <a:pt x="5563518" y="1432193"/>
                </a:cubicBezTo>
                <a:cubicBezTo>
                  <a:pt x="5574535" y="1443210"/>
                  <a:pt x="5583605" y="1456602"/>
                  <a:pt x="5596568" y="1465244"/>
                </a:cubicBezTo>
                <a:cubicBezTo>
                  <a:pt x="5606231" y="1471686"/>
                  <a:pt x="5618415" y="1473205"/>
                  <a:pt x="5629619" y="1476261"/>
                </a:cubicBezTo>
                <a:cubicBezTo>
                  <a:pt x="5658834" y="1484229"/>
                  <a:pt x="5688060" y="1492355"/>
                  <a:pt x="5717754" y="1498294"/>
                </a:cubicBezTo>
                <a:cubicBezTo>
                  <a:pt x="5794742" y="1513692"/>
                  <a:pt x="5754368" y="1506233"/>
                  <a:pt x="5838940" y="1520328"/>
                </a:cubicBezTo>
                <a:cubicBezTo>
                  <a:pt x="5865911" y="1529319"/>
                  <a:pt x="5892235" y="1536362"/>
                  <a:pt x="5916058" y="1553379"/>
                </a:cubicBezTo>
                <a:cubicBezTo>
                  <a:pt x="5928736" y="1562435"/>
                  <a:pt x="5936644" y="1577081"/>
                  <a:pt x="5949108" y="1586429"/>
                </a:cubicBezTo>
                <a:cubicBezTo>
                  <a:pt x="5966239" y="1599277"/>
                  <a:pt x="5985831" y="1608463"/>
                  <a:pt x="6004193" y="1619480"/>
                </a:cubicBezTo>
                <a:cubicBezTo>
                  <a:pt x="6026860" y="1653480"/>
                  <a:pt x="6026288" y="1657304"/>
                  <a:pt x="6059277" y="1685581"/>
                </a:cubicBezTo>
                <a:cubicBezTo>
                  <a:pt x="6073218" y="1697531"/>
                  <a:pt x="6089526" y="1706541"/>
                  <a:pt x="6103344" y="1718632"/>
                </a:cubicBezTo>
                <a:cubicBezTo>
                  <a:pt x="6118978" y="1732312"/>
                  <a:pt x="6131778" y="1749019"/>
                  <a:pt x="6147412" y="1762699"/>
                </a:cubicBezTo>
                <a:cubicBezTo>
                  <a:pt x="6161230" y="1774790"/>
                  <a:pt x="6178496" y="1782767"/>
                  <a:pt x="6191479" y="1795750"/>
                </a:cubicBezTo>
                <a:cubicBezTo>
                  <a:pt x="6200841" y="1805112"/>
                  <a:pt x="6204716" y="1818904"/>
                  <a:pt x="6213513" y="1828800"/>
                </a:cubicBezTo>
                <a:cubicBezTo>
                  <a:pt x="6234215" y="1852090"/>
                  <a:pt x="6257580" y="1872868"/>
                  <a:pt x="6279614" y="1894902"/>
                </a:cubicBezTo>
                <a:cubicBezTo>
                  <a:pt x="6322024" y="1937312"/>
                  <a:pt x="6299705" y="1919312"/>
                  <a:pt x="6345715" y="1949986"/>
                </a:cubicBezTo>
                <a:cubicBezTo>
                  <a:pt x="6384443" y="2008077"/>
                  <a:pt x="6345418" y="1965596"/>
                  <a:pt x="6411817" y="1994053"/>
                </a:cubicBezTo>
                <a:cubicBezTo>
                  <a:pt x="6423987" y="1999269"/>
                  <a:pt x="6433243" y="2009747"/>
                  <a:pt x="6444867" y="2016087"/>
                </a:cubicBezTo>
                <a:cubicBezTo>
                  <a:pt x="6473702" y="2031816"/>
                  <a:pt x="6505672" y="2041936"/>
                  <a:pt x="6533002" y="2060155"/>
                </a:cubicBezTo>
                <a:cubicBezTo>
                  <a:pt x="6627732" y="2123305"/>
                  <a:pt x="6507871" y="2047588"/>
                  <a:pt x="6599103" y="2093205"/>
                </a:cubicBezTo>
                <a:cubicBezTo>
                  <a:pt x="6633209" y="2110258"/>
                  <a:pt x="6641284" y="2128325"/>
                  <a:pt x="6676221" y="2148289"/>
                </a:cubicBezTo>
                <a:cubicBezTo>
                  <a:pt x="6686304" y="2154051"/>
                  <a:pt x="6698885" y="2154113"/>
                  <a:pt x="6709272" y="2159306"/>
                </a:cubicBezTo>
                <a:cubicBezTo>
                  <a:pt x="6721115" y="2165227"/>
                  <a:pt x="6730223" y="2175962"/>
                  <a:pt x="6742323" y="2181340"/>
                </a:cubicBezTo>
                <a:cubicBezTo>
                  <a:pt x="6877903" y="2241598"/>
                  <a:pt x="6749962" y="2175943"/>
                  <a:pt x="6852491" y="2214391"/>
                </a:cubicBezTo>
                <a:cubicBezTo>
                  <a:pt x="6867868" y="2220157"/>
                  <a:pt x="6881870" y="2229080"/>
                  <a:pt x="6896559" y="2236424"/>
                </a:cubicBezTo>
                <a:cubicBezTo>
                  <a:pt x="6996240" y="2336108"/>
                  <a:pt x="6857679" y="2204511"/>
                  <a:pt x="6973677" y="2291509"/>
                </a:cubicBezTo>
                <a:cubicBezTo>
                  <a:pt x="6990296" y="2303973"/>
                  <a:pt x="7001523" y="2322599"/>
                  <a:pt x="7017744" y="2335576"/>
                </a:cubicBezTo>
                <a:cubicBezTo>
                  <a:pt x="7071861" y="2378870"/>
                  <a:pt x="7068216" y="2374434"/>
                  <a:pt x="7116896" y="2390661"/>
                </a:cubicBezTo>
                <a:cubicBezTo>
                  <a:pt x="7201359" y="2386989"/>
                  <a:pt x="7285991" y="2386128"/>
                  <a:pt x="7370284" y="2379644"/>
                </a:cubicBezTo>
                <a:cubicBezTo>
                  <a:pt x="7381863" y="2378753"/>
                  <a:pt x="7399663" y="2379644"/>
                  <a:pt x="7403335" y="2368627"/>
                </a:cubicBezTo>
                <a:cubicBezTo>
                  <a:pt x="7416162" y="2330147"/>
                  <a:pt x="7410680" y="2287836"/>
                  <a:pt x="7414352" y="2247441"/>
                </a:cubicBezTo>
                <a:cubicBezTo>
                  <a:pt x="7410680" y="2207046"/>
                  <a:pt x="7408696" y="2166462"/>
                  <a:pt x="7403335" y="2126256"/>
                </a:cubicBezTo>
                <a:cubicBezTo>
                  <a:pt x="7401334" y="2111247"/>
                  <a:pt x="7394319" y="2097197"/>
                  <a:pt x="7392318" y="2082188"/>
                </a:cubicBezTo>
                <a:cubicBezTo>
                  <a:pt x="7386957" y="2041982"/>
                  <a:pt x="7387037" y="2001157"/>
                  <a:pt x="7381301" y="1961003"/>
                </a:cubicBezTo>
                <a:cubicBezTo>
                  <a:pt x="7379659" y="1949507"/>
                  <a:pt x="7372803" y="1939288"/>
                  <a:pt x="7370284" y="1927952"/>
                </a:cubicBezTo>
                <a:cubicBezTo>
                  <a:pt x="7365438" y="1906146"/>
                  <a:pt x="7362939" y="1883885"/>
                  <a:pt x="7359267" y="1861851"/>
                </a:cubicBezTo>
                <a:cubicBezTo>
                  <a:pt x="7345260" y="1483661"/>
                  <a:pt x="7366612" y="1424848"/>
                  <a:pt x="7326217" y="1333041"/>
                </a:cubicBezTo>
                <a:close/>
              </a:path>
            </a:pathLst>
          </a:custGeom>
          <a:solidFill>
            <a:srgbClr val="0000CC"/>
          </a:solidFill>
          <a:ln>
            <a:round/>
          </a:ln>
        </p:spPr>
        <p:style>
          <a:lnRef idx="2">
            <a:schemeClr val="accent1">
              <a:shade val="50000"/>
            </a:schemeClr>
          </a:lnRef>
          <a:fillRef idx="1">
            <a:schemeClr val="accent1"/>
          </a:fillRef>
          <a:effectRef idx="0">
            <a:schemeClr val="accent1"/>
          </a:effectRef>
          <a:fontRef idx="minor"/>
        </p:style>
      </p:sp>
      <p:sp>
        <p:nvSpPr>
          <p:cNvPr id="155" name="CustomShape 11"/>
          <p:cNvSpPr/>
          <p:nvPr/>
        </p:nvSpPr>
        <p:spPr>
          <a:xfrm>
            <a:off x="755640" y="1484640"/>
            <a:ext cx="7488360" cy="4032000"/>
          </a:xfrm>
          <a:prstGeom prst="rect">
            <a:avLst/>
          </a:prstGeom>
          <a:no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56" name="CustomShape 12"/>
          <p:cNvSpPr/>
          <p:nvPr/>
        </p:nvSpPr>
        <p:spPr>
          <a:xfrm>
            <a:off x="746640" y="3966120"/>
            <a:ext cx="7507800" cy="1719000"/>
          </a:xfrm>
          <a:custGeom>
            <a:avLst/>
            <a:gdLst/>
            <a:ahLst/>
            <a:cxnLst/>
            <a:rect l="l" t="t" r="r" b="b"/>
            <a:pathLst>
              <a:path w="7508110" h="1719440">
                <a:moveTo>
                  <a:pt x="7494151" y="1531345"/>
                </a:moveTo>
                <a:cubicBezTo>
                  <a:pt x="7490479" y="1443210"/>
                  <a:pt x="7489419" y="1354927"/>
                  <a:pt x="7483134" y="1266940"/>
                </a:cubicBezTo>
                <a:cubicBezTo>
                  <a:pt x="7482055" y="1251837"/>
                  <a:pt x="7475086" y="1237720"/>
                  <a:pt x="7472117" y="1222873"/>
                </a:cubicBezTo>
                <a:cubicBezTo>
                  <a:pt x="7467736" y="1200969"/>
                  <a:pt x="7465481" y="1178675"/>
                  <a:pt x="7461100" y="1156771"/>
                </a:cubicBezTo>
                <a:cubicBezTo>
                  <a:pt x="7458131" y="1141924"/>
                  <a:pt x="7459542" y="1124527"/>
                  <a:pt x="7450083" y="1112704"/>
                </a:cubicBezTo>
                <a:cubicBezTo>
                  <a:pt x="7442829" y="1103636"/>
                  <a:pt x="7428575" y="1102969"/>
                  <a:pt x="7417033" y="1101687"/>
                </a:cubicBezTo>
                <a:cubicBezTo>
                  <a:pt x="7362164" y="1095590"/>
                  <a:pt x="7306779" y="1095453"/>
                  <a:pt x="7251780" y="1090670"/>
                </a:cubicBezTo>
                <a:cubicBezTo>
                  <a:pt x="7222284" y="1088105"/>
                  <a:pt x="7193023" y="1083325"/>
                  <a:pt x="7163645" y="1079653"/>
                </a:cubicBezTo>
                <a:cubicBezTo>
                  <a:pt x="7152628" y="1072309"/>
                  <a:pt x="7142437" y="1063541"/>
                  <a:pt x="7130594" y="1057620"/>
                </a:cubicBezTo>
                <a:cubicBezTo>
                  <a:pt x="7120207" y="1052427"/>
                  <a:pt x="7107695" y="1052243"/>
                  <a:pt x="7097544" y="1046603"/>
                </a:cubicBezTo>
                <a:cubicBezTo>
                  <a:pt x="7074395" y="1033742"/>
                  <a:pt x="7053476" y="1017224"/>
                  <a:pt x="7031442" y="1002535"/>
                </a:cubicBezTo>
                <a:lnTo>
                  <a:pt x="6965341" y="958468"/>
                </a:lnTo>
                <a:cubicBezTo>
                  <a:pt x="6954324" y="951124"/>
                  <a:pt x="6945136" y="939645"/>
                  <a:pt x="6932291" y="936434"/>
                </a:cubicBezTo>
                <a:lnTo>
                  <a:pt x="6888223" y="925417"/>
                </a:lnTo>
                <a:cubicBezTo>
                  <a:pt x="6878243" y="917932"/>
                  <a:pt x="6827214" y="878387"/>
                  <a:pt x="6811105" y="870333"/>
                </a:cubicBezTo>
                <a:cubicBezTo>
                  <a:pt x="6800718" y="865140"/>
                  <a:pt x="6789071" y="862988"/>
                  <a:pt x="6778054" y="859316"/>
                </a:cubicBezTo>
                <a:cubicBezTo>
                  <a:pt x="6763365" y="848299"/>
                  <a:pt x="6749029" y="836795"/>
                  <a:pt x="6733987" y="826265"/>
                </a:cubicBezTo>
                <a:cubicBezTo>
                  <a:pt x="6712293" y="811079"/>
                  <a:pt x="6686611" y="800923"/>
                  <a:pt x="6667886" y="782198"/>
                </a:cubicBezTo>
                <a:cubicBezTo>
                  <a:pt x="6643521" y="757833"/>
                  <a:pt x="6632461" y="742452"/>
                  <a:pt x="6601785" y="727114"/>
                </a:cubicBezTo>
                <a:cubicBezTo>
                  <a:pt x="6591398" y="721921"/>
                  <a:pt x="6579751" y="719769"/>
                  <a:pt x="6568734" y="716097"/>
                </a:cubicBezTo>
                <a:cubicBezTo>
                  <a:pt x="6509979" y="627964"/>
                  <a:pt x="6587093" y="734455"/>
                  <a:pt x="6513650" y="661012"/>
                </a:cubicBezTo>
                <a:cubicBezTo>
                  <a:pt x="6440207" y="587569"/>
                  <a:pt x="6546698" y="664683"/>
                  <a:pt x="6458565" y="605928"/>
                </a:cubicBezTo>
                <a:cubicBezTo>
                  <a:pt x="6399813" y="517796"/>
                  <a:pt x="6476924" y="624285"/>
                  <a:pt x="6403481" y="550844"/>
                </a:cubicBezTo>
                <a:cubicBezTo>
                  <a:pt x="6394118" y="541481"/>
                  <a:pt x="6390810" y="527156"/>
                  <a:pt x="6381447" y="517793"/>
                </a:cubicBezTo>
                <a:cubicBezTo>
                  <a:pt x="6372085" y="508430"/>
                  <a:pt x="6358569" y="504235"/>
                  <a:pt x="6348397" y="495759"/>
                </a:cubicBezTo>
                <a:cubicBezTo>
                  <a:pt x="6336428" y="485785"/>
                  <a:pt x="6327644" y="472274"/>
                  <a:pt x="6315346" y="462709"/>
                </a:cubicBezTo>
                <a:cubicBezTo>
                  <a:pt x="6294443" y="446451"/>
                  <a:pt x="6271279" y="433330"/>
                  <a:pt x="6249245" y="418641"/>
                </a:cubicBezTo>
                <a:cubicBezTo>
                  <a:pt x="6238228" y="411296"/>
                  <a:pt x="6228755" y="400795"/>
                  <a:pt x="6216194" y="396608"/>
                </a:cubicBezTo>
                <a:lnTo>
                  <a:pt x="6183144" y="385591"/>
                </a:lnTo>
                <a:cubicBezTo>
                  <a:pt x="6172127" y="374574"/>
                  <a:pt x="6162062" y="362514"/>
                  <a:pt x="6150093" y="352540"/>
                </a:cubicBezTo>
                <a:cubicBezTo>
                  <a:pt x="6139921" y="344063"/>
                  <a:pt x="6128885" y="336428"/>
                  <a:pt x="6117042" y="330506"/>
                </a:cubicBezTo>
                <a:cubicBezTo>
                  <a:pt x="6094455" y="319212"/>
                  <a:pt x="6049863" y="312664"/>
                  <a:pt x="6028907" y="308473"/>
                </a:cubicBezTo>
                <a:cubicBezTo>
                  <a:pt x="5950375" y="256116"/>
                  <a:pt x="6045928" y="304468"/>
                  <a:pt x="5973823" y="352540"/>
                </a:cubicBezTo>
                <a:cubicBezTo>
                  <a:pt x="5962806" y="359885"/>
                  <a:pt x="5952872" y="369196"/>
                  <a:pt x="5940773" y="374574"/>
                </a:cubicBezTo>
                <a:cubicBezTo>
                  <a:pt x="5883465" y="400044"/>
                  <a:pt x="5860289" y="398662"/>
                  <a:pt x="5797553" y="407624"/>
                </a:cubicBezTo>
                <a:cubicBezTo>
                  <a:pt x="5768175" y="403952"/>
                  <a:pt x="5736907" y="407604"/>
                  <a:pt x="5709418" y="396608"/>
                </a:cubicBezTo>
                <a:cubicBezTo>
                  <a:pt x="5697124" y="391691"/>
                  <a:pt x="5696747" y="372920"/>
                  <a:pt x="5687385" y="363557"/>
                </a:cubicBezTo>
                <a:cubicBezTo>
                  <a:pt x="5678022" y="354194"/>
                  <a:pt x="5665351" y="348868"/>
                  <a:pt x="5654334" y="341523"/>
                </a:cubicBezTo>
                <a:cubicBezTo>
                  <a:pt x="5588233" y="345195"/>
                  <a:pt x="5521797" y="344951"/>
                  <a:pt x="5456030" y="352540"/>
                </a:cubicBezTo>
                <a:cubicBezTo>
                  <a:pt x="5425947" y="356011"/>
                  <a:pt x="5367895" y="374574"/>
                  <a:pt x="5367895" y="374574"/>
                </a:cubicBezTo>
                <a:cubicBezTo>
                  <a:pt x="5353206" y="381919"/>
                  <a:pt x="5337910" y="388158"/>
                  <a:pt x="5323828" y="396608"/>
                </a:cubicBezTo>
                <a:cubicBezTo>
                  <a:pt x="5301121" y="410232"/>
                  <a:pt x="5283417" y="434252"/>
                  <a:pt x="5257727" y="440675"/>
                </a:cubicBezTo>
                <a:cubicBezTo>
                  <a:pt x="5042615" y="494453"/>
                  <a:pt x="5228797" y="451377"/>
                  <a:pt x="4684850" y="462709"/>
                </a:cubicBezTo>
                <a:cubicBezTo>
                  <a:pt x="4670161" y="466381"/>
                  <a:pt x="4655679" y="471018"/>
                  <a:pt x="4640782" y="473726"/>
                </a:cubicBezTo>
                <a:cubicBezTo>
                  <a:pt x="4615234" y="478371"/>
                  <a:pt x="4587900" y="475420"/>
                  <a:pt x="4563664" y="484742"/>
                </a:cubicBezTo>
                <a:cubicBezTo>
                  <a:pt x="4481632" y="516293"/>
                  <a:pt x="4525434" y="528750"/>
                  <a:pt x="4464512" y="539827"/>
                </a:cubicBezTo>
                <a:cubicBezTo>
                  <a:pt x="4435383" y="545123"/>
                  <a:pt x="4405686" y="546657"/>
                  <a:pt x="4376377" y="550844"/>
                </a:cubicBezTo>
                <a:cubicBezTo>
                  <a:pt x="4354264" y="554003"/>
                  <a:pt x="4332180" y="557480"/>
                  <a:pt x="4310276" y="561861"/>
                </a:cubicBezTo>
                <a:cubicBezTo>
                  <a:pt x="4295429" y="564830"/>
                  <a:pt x="4281144" y="570388"/>
                  <a:pt x="4266209" y="572877"/>
                </a:cubicBezTo>
                <a:cubicBezTo>
                  <a:pt x="4237005" y="577744"/>
                  <a:pt x="4207452" y="580222"/>
                  <a:pt x="4178074" y="583894"/>
                </a:cubicBezTo>
                <a:cubicBezTo>
                  <a:pt x="4146575" y="594394"/>
                  <a:pt x="4135537" y="599012"/>
                  <a:pt x="4100956" y="605928"/>
                </a:cubicBezTo>
                <a:cubicBezTo>
                  <a:pt x="4079052" y="610309"/>
                  <a:pt x="4056888" y="613273"/>
                  <a:pt x="4034854" y="616945"/>
                </a:cubicBezTo>
                <a:cubicBezTo>
                  <a:pt x="3951716" y="644658"/>
                  <a:pt x="4032613" y="620661"/>
                  <a:pt x="3858585" y="638979"/>
                </a:cubicBezTo>
                <a:cubicBezTo>
                  <a:pt x="3824310" y="642587"/>
                  <a:pt x="3782458" y="651286"/>
                  <a:pt x="3748416" y="661012"/>
                </a:cubicBezTo>
                <a:cubicBezTo>
                  <a:pt x="3737250" y="664202"/>
                  <a:pt x="3726888" y="670589"/>
                  <a:pt x="3715365" y="672029"/>
                </a:cubicBezTo>
                <a:cubicBezTo>
                  <a:pt x="3667854" y="677968"/>
                  <a:pt x="3619886" y="679374"/>
                  <a:pt x="3572146" y="683046"/>
                </a:cubicBezTo>
                <a:cubicBezTo>
                  <a:pt x="3568474" y="723441"/>
                  <a:pt x="3572272" y="765231"/>
                  <a:pt x="3561129" y="804232"/>
                </a:cubicBezTo>
                <a:cubicBezTo>
                  <a:pt x="3555038" y="825551"/>
                  <a:pt x="3463392" y="880407"/>
                  <a:pt x="3461977" y="881350"/>
                </a:cubicBezTo>
                <a:cubicBezTo>
                  <a:pt x="3409603" y="916266"/>
                  <a:pt x="3441486" y="899197"/>
                  <a:pt x="3362826" y="925417"/>
                </a:cubicBezTo>
                <a:cubicBezTo>
                  <a:pt x="3351809" y="929089"/>
                  <a:pt x="3339438" y="929992"/>
                  <a:pt x="3329775" y="936434"/>
                </a:cubicBezTo>
                <a:cubicBezTo>
                  <a:pt x="3254011" y="986943"/>
                  <a:pt x="3288796" y="972127"/>
                  <a:pt x="3230623" y="991518"/>
                </a:cubicBezTo>
                <a:cubicBezTo>
                  <a:pt x="3219606" y="998863"/>
                  <a:pt x="3209970" y="1008903"/>
                  <a:pt x="3197573" y="1013552"/>
                </a:cubicBezTo>
                <a:cubicBezTo>
                  <a:pt x="3180040" y="1020127"/>
                  <a:pt x="3160654" y="1020027"/>
                  <a:pt x="3142488" y="1024569"/>
                </a:cubicBezTo>
                <a:cubicBezTo>
                  <a:pt x="3131222" y="1027386"/>
                  <a:pt x="3120455" y="1031914"/>
                  <a:pt x="3109438" y="1035586"/>
                </a:cubicBezTo>
                <a:cubicBezTo>
                  <a:pt x="3072715" y="1031914"/>
                  <a:pt x="3034281" y="1036240"/>
                  <a:pt x="2999269" y="1024569"/>
                </a:cubicBezTo>
                <a:cubicBezTo>
                  <a:pt x="2986708" y="1020382"/>
                  <a:pt x="2982613" y="1003618"/>
                  <a:pt x="2977235" y="991518"/>
                </a:cubicBezTo>
                <a:cubicBezTo>
                  <a:pt x="2967802" y="970294"/>
                  <a:pt x="2962545" y="947451"/>
                  <a:pt x="2955201" y="925417"/>
                </a:cubicBezTo>
                <a:cubicBezTo>
                  <a:pt x="2955200" y="925413"/>
                  <a:pt x="2933170" y="859319"/>
                  <a:pt x="2933168" y="859316"/>
                </a:cubicBezTo>
                <a:cubicBezTo>
                  <a:pt x="2925823" y="848299"/>
                  <a:pt x="2917056" y="838108"/>
                  <a:pt x="2911134" y="826265"/>
                </a:cubicBezTo>
                <a:cubicBezTo>
                  <a:pt x="2893213" y="790423"/>
                  <a:pt x="2909656" y="791738"/>
                  <a:pt x="2878083" y="760164"/>
                </a:cubicBezTo>
                <a:cubicBezTo>
                  <a:pt x="2868721" y="750801"/>
                  <a:pt x="2856050" y="745475"/>
                  <a:pt x="2845033" y="738130"/>
                </a:cubicBezTo>
                <a:cubicBezTo>
                  <a:pt x="2841361" y="727113"/>
                  <a:pt x="2839209" y="715467"/>
                  <a:pt x="2834016" y="705080"/>
                </a:cubicBezTo>
                <a:cubicBezTo>
                  <a:pt x="2807091" y="651231"/>
                  <a:pt x="2814809" y="694357"/>
                  <a:pt x="2800965" y="638979"/>
                </a:cubicBezTo>
                <a:cubicBezTo>
                  <a:pt x="2789082" y="591447"/>
                  <a:pt x="2787553" y="540646"/>
                  <a:pt x="2767915" y="495759"/>
                </a:cubicBezTo>
                <a:cubicBezTo>
                  <a:pt x="2760555" y="478937"/>
                  <a:pt x="2737495" y="474992"/>
                  <a:pt x="2723847" y="462709"/>
                </a:cubicBezTo>
                <a:cubicBezTo>
                  <a:pt x="2687346" y="429859"/>
                  <a:pt x="2667117" y="395785"/>
                  <a:pt x="2624695" y="374574"/>
                </a:cubicBezTo>
                <a:cubicBezTo>
                  <a:pt x="2614308" y="369381"/>
                  <a:pt x="2601796" y="369197"/>
                  <a:pt x="2591645" y="363557"/>
                </a:cubicBezTo>
                <a:cubicBezTo>
                  <a:pt x="2568496" y="350696"/>
                  <a:pt x="2547578" y="334178"/>
                  <a:pt x="2525544" y="319489"/>
                </a:cubicBezTo>
                <a:lnTo>
                  <a:pt x="2492493" y="297456"/>
                </a:lnTo>
                <a:cubicBezTo>
                  <a:pt x="2481476" y="290111"/>
                  <a:pt x="2468805" y="284785"/>
                  <a:pt x="2459442" y="275422"/>
                </a:cubicBezTo>
                <a:cubicBezTo>
                  <a:pt x="2417030" y="233008"/>
                  <a:pt x="2439356" y="251013"/>
                  <a:pt x="2393341" y="220338"/>
                </a:cubicBezTo>
                <a:cubicBezTo>
                  <a:pt x="2334586" y="132205"/>
                  <a:pt x="2411700" y="238696"/>
                  <a:pt x="2338257" y="165253"/>
                </a:cubicBezTo>
                <a:cubicBezTo>
                  <a:pt x="2264812" y="91808"/>
                  <a:pt x="2371306" y="168926"/>
                  <a:pt x="2283173" y="110169"/>
                </a:cubicBezTo>
                <a:cubicBezTo>
                  <a:pt x="2268484" y="88135"/>
                  <a:pt x="2264227" y="52442"/>
                  <a:pt x="2239105" y="44068"/>
                </a:cubicBezTo>
                <a:cubicBezTo>
                  <a:pt x="2160443" y="17847"/>
                  <a:pt x="2192329" y="34917"/>
                  <a:pt x="2139953" y="0"/>
                </a:cubicBezTo>
                <a:cubicBezTo>
                  <a:pt x="2128936" y="3672"/>
                  <a:pt x="2115971" y="3763"/>
                  <a:pt x="2106903" y="11017"/>
                </a:cubicBezTo>
                <a:cubicBezTo>
                  <a:pt x="2096564" y="19289"/>
                  <a:pt x="2094232" y="34705"/>
                  <a:pt x="2084869" y="44068"/>
                </a:cubicBezTo>
                <a:cubicBezTo>
                  <a:pt x="2075506" y="53430"/>
                  <a:pt x="2062835" y="58757"/>
                  <a:pt x="2051818" y="66101"/>
                </a:cubicBezTo>
                <a:cubicBezTo>
                  <a:pt x="2044474" y="77118"/>
                  <a:pt x="2040124" y="90881"/>
                  <a:pt x="2029785" y="99152"/>
                </a:cubicBezTo>
                <a:cubicBezTo>
                  <a:pt x="2020717" y="106407"/>
                  <a:pt x="2007121" y="104976"/>
                  <a:pt x="1996734" y="110169"/>
                </a:cubicBezTo>
                <a:cubicBezTo>
                  <a:pt x="1984891" y="116090"/>
                  <a:pt x="1975526" y="126281"/>
                  <a:pt x="1963683" y="132203"/>
                </a:cubicBezTo>
                <a:cubicBezTo>
                  <a:pt x="1947874" y="140108"/>
                  <a:pt x="1900690" y="150705"/>
                  <a:pt x="1886565" y="154236"/>
                </a:cubicBezTo>
                <a:lnTo>
                  <a:pt x="1820464" y="198304"/>
                </a:lnTo>
                <a:cubicBezTo>
                  <a:pt x="1776066" y="227903"/>
                  <a:pt x="1744884" y="245573"/>
                  <a:pt x="1710295" y="297456"/>
                </a:cubicBezTo>
                <a:lnTo>
                  <a:pt x="1666228" y="363557"/>
                </a:lnTo>
                <a:cubicBezTo>
                  <a:pt x="1658883" y="374574"/>
                  <a:pt x="1648381" y="384047"/>
                  <a:pt x="1644194" y="396608"/>
                </a:cubicBezTo>
                <a:cubicBezTo>
                  <a:pt x="1640522" y="407625"/>
                  <a:pt x="1641388" y="421447"/>
                  <a:pt x="1633177" y="429658"/>
                </a:cubicBezTo>
                <a:cubicBezTo>
                  <a:pt x="1624966" y="437869"/>
                  <a:pt x="1611144" y="437003"/>
                  <a:pt x="1600127" y="440675"/>
                </a:cubicBezTo>
                <a:cubicBezTo>
                  <a:pt x="1592782" y="451692"/>
                  <a:pt x="1588432" y="465455"/>
                  <a:pt x="1578093" y="473726"/>
                </a:cubicBezTo>
                <a:cubicBezTo>
                  <a:pt x="1569025" y="480980"/>
                  <a:pt x="1555429" y="479549"/>
                  <a:pt x="1545042" y="484742"/>
                </a:cubicBezTo>
                <a:cubicBezTo>
                  <a:pt x="1533199" y="490663"/>
                  <a:pt x="1522164" y="498300"/>
                  <a:pt x="1511992" y="506776"/>
                </a:cubicBezTo>
                <a:cubicBezTo>
                  <a:pt x="1500023" y="516750"/>
                  <a:pt x="1491905" y="531184"/>
                  <a:pt x="1478941" y="539827"/>
                </a:cubicBezTo>
                <a:cubicBezTo>
                  <a:pt x="1469279" y="546269"/>
                  <a:pt x="1456278" y="545651"/>
                  <a:pt x="1445891" y="550844"/>
                </a:cubicBezTo>
                <a:cubicBezTo>
                  <a:pt x="1360468" y="593555"/>
                  <a:pt x="1462861" y="556203"/>
                  <a:pt x="1379789" y="583894"/>
                </a:cubicBezTo>
                <a:cubicBezTo>
                  <a:pt x="1368772" y="591239"/>
                  <a:pt x="1356101" y="596565"/>
                  <a:pt x="1346739" y="605928"/>
                </a:cubicBezTo>
                <a:cubicBezTo>
                  <a:pt x="1337376" y="615291"/>
                  <a:pt x="1335044" y="630708"/>
                  <a:pt x="1324705" y="638979"/>
                </a:cubicBezTo>
                <a:cubicBezTo>
                  <a:pt x="1315637" y="646233"/>
                  <a:pt x="1302671" y="646323"/>
                  <a:pt x="1291654" y="649995"/>
                </a:cubicBezTo>
                <a:cubicBezTo>
                  <a:pt x="1235472" y="734272"/>
                  <a:pt x="1312522" y="630536"/>
                  <a:pt x="1225553" y="705080"/>
                </a:cubicBezTo>
                <a:cubicBezTo>
                  <a:pt x="1211612" y="717029"/>
                  <a:pt x="1204594" y="735329"/>
                  <a:pt x="1192503" y="749147"/>
                </a:cubicBezTo>
                <a:cubicBezTo>
                  <a:pt x="1178823" y="764781"/>
                  <a:pt x="1162115" y="777581"/>
                  <a:pt x="1148435" y="793215"/>
                </a:cubicBezTo>
                <a:cubicBezTo>
                  <a:pt x="1136344" y="807033"/>
                  <a:pt x="1131808" y="829071"/>
                  <a:pt x="1115385" y="837282"/>
                </a:cubicBezTo>
                <a:cubicBezTo>
                  <a:pt x="1092159" y="848895"/>
                  <a:pt x="1063839" y="843786"/>
                  <a:pt x="1038267" y="848299"/>
                </a:cubicBezTo>
                <a:cubicBezTo>
                  <a:pt x="1001387" y="854807"/>
                  <a:pt x="928098" y="870333"/>
                  <a:pt x="928098" y="870333"/>
                </a:cubicBezTo>
                <a:cubicBezTo>
                  <a:pt x="906064" y="885022"/>
                  <a:pt x="883182" y="898511"/>
                  <a:pt x="861997" y="914400"/>
                </a:cubicBezTo>
                <a:cubicBezTo>
                  <a:pt x="847308" y="925417"/>
                  <a:pt x="834352" y="939239"/>
                  <a:pt x="817929" y="947451"/>
                </a:cubicBezTo>
                <a:cubicBezTo>
                  <a:pt x="804386" y="954222"/>
                  <a:pt x="788551" y="954796"/>
                  <a:pt x="773862" y="958468"/>
                </a:cubicBezTo>
                <a:cubicBezTo>
                  <a:pt x="762845" y="965812"/>
                  <a:pt x="752981" y="975285"/>
                  <a:pt x="740811" y="980501"/>
                </a:cubicBezTo>
                <a:cubicBezTo>
                  <a:pt x="726894" y="986465"/>
                  <a:pt x="709890" y="984006"/>
                  <a:pt x="696744" y="991518"/>
                </a:cubicBezTo>
                <a:cubicBezTo>
                  <a:pt x="683216" y="999248"/>
                  <a:pt x="675662" y="1014595"/>
                  <a:pt x="663693" y="1024569"/>
                </a:cubicBezTo>
                <a:cubicBezTo>
                  <a:pt x="653521" y="1033046"/>
                  <a:pt x="641416" y="1038907"/>
                  <a:pt x="630642" y="1046603"/>
                </a:cubicBezTo>
                <a:cubicBezTo>
                  <a:pt x="618998" y="1054920"/>
                  <a:pt x="570833" y="1093032"/>
                  <a:pt x="553524" y="1101687"/>
                </a:cubicBezTo>
                <a:cubicBezTo>
                  <a:pt x="543137" y="1106880"/>
                  <a:pt x="530625" y="1107064"/>
                  <a:pt x="520474" y="1112704"/>
                </a:cubicBezTo>
                <a:cubicBezTo>
                  <a:pt x="497325" y="1125564"/>
                  <a:pt x="479495" y="1148397"/>
                  <a:pt x="454373" y="1156771"/>
                </a:cubicBezTo>
                <a:lnTo>
                  <a:pt x="388271" y="1178805"/>
                </a:lnTo>
                <a:cubicBezTo>
                  <a:pt x="377254" y="1186150"/>
                  <a:pt x="367618" y="1196190"/>
                  <a:pt x="355221" y="1200839"/>
                </a:cubicBezTo>
                <a:cubicBezTo>
                  <a:pt x="337688" y="1207414"/>
                  <a:pt x="318777" y="1210081"/>
                  <a:pt x="300136" y="1211856"/>
                </a:cubicBezTo>
                <a:cubicBezTo>
                  <a:pt x="241530" y="1217438"/>
                  <a:pt x="182623" y="1219201"/>
                  <a:pt x="123867" y="1222873"/>
                </a:cubicBezTo>
                <a:cubicBezTo>
                  <a:pt x="45204" y="1249093"/>
                  <a:pt x="77090" y="1232022"/>
                  <a:pt x="24715" y="1266940"/>
                </a:cubicBezTo>
                <a:cubicBezTo>
                  <a:pt x="17370" y="1277957"/>
                  <a:pt x="3880" y="1286805"/>
                  <a:pt x="2681" y="1299991"/>
                </a:cubicBezTo>
                <a:cubicBezTo>
                  <a:pt x="0" y="1329476"/>
                  <a:pt x="8831" y="1358922"/>
                  <a:pt x="13698" y="1388126"/>
                </a:cubicBezTo>
                <a:cubicBezTo>
                  <a:pt x="18309" y="1415791"/>
                  <a:pt x="27001" y="1439050"/>
                  <a:pt x="35732" y="1465244"/>
                </a:cubicBezTo>
                <a:cubicBezTo>
                  <a:pt x="39404" y="1498294"/>
                  <a:pt x="41692" y="1531528"/>
                  <a:pt x="46748" y="1564395"/>
                </a:cubicBezTo>
                <a:cubicBezTo>
                  <a:pt x="70600" y="1719440"/>
                  <a:pt x="153885" y="1605362"/>
                  <a:pt x="399288" y="1597446"/>
                </a:cubicBezTo>
                <a:cubicBezTo>
                  <a:pt x="568708" y="1569209"/>
                  <a:pt x="381357" y="1607094"/>
                  <a:pt x="509457" y="1564395"/>
                </a:cubicBezTo>
                <a:cubicBezTo>
                  <a:pt x="538185" y="1554819"/>
                  <a:pt x="597592" y="1542362"/>
                  <a:pt x="597592" y="1542362"/>
                </a:cubicBezTo>
                <a:cubicBezTo>
                  <a:pt x="733467" y="1546034"/>
                  <a:pt x="869461" y="1546591"/>
                  <a:pt x="1005216" y="1553379"/>
                </a:cubicBezTo>
                <a:cubicBezTo>
                  <a:pt x="1016814" y="1553959"/>
                  <a:pt x="1027101" y="1561205"/>
                  <a:pt x="1038267" y="1564395"/>
                </a:cubicBezTo>
                <a:cubicBezTo>
                  <a:pt x="1052826" y="1568554"/>
                  <a:pt x="1067645" y="1571740"/>
                  <a:pt x="1082334" y="1575412"/>
                </a:cubicBezTo>
                <a:lnTo>
                  <a:pt x="1489958" y="1564395"/>
                </a:lnTo>
                <a:cubicBezTo>
                  <a:pt x="1589130" y="1561296"/>
                  <a:pt x="1688194" y="1553379"/>
                  <a:pt x="1787414" y="1553379"/>
                </a:cubicBezTo>
                <a:cubicBezTo>
                  <a:pt x="1886634" y="1553379"/>
                  <a:pt x="1985717" y="1560723"/>
                  <a:pt x="2084869" y="1564395"/>
                </a:cubicBezTo>
                <a:cubicBezTo>
                  <a:pt x="2095886" y="1568067"/>
                  <a:pt x="2106307" y="1575412"/>
                  <a:pt x="2117920" y="1575412"/>
                </a:cubicBezTo>
                <a:cubicBezTo>
                  <a:pt x="2334130" y="1575412"/>
                  <a:pt x="2367381" y="1580132"/>
                  <a:pt x="2514527" y="1553379"/>
                </a:cubicBezTo>
                <a:cubicBezTo>
                  <a:pt x="2532950" y="1550029"/>
                  <a:pt x="2551445" y="1546904"/>
                  <a:pt x="2569611" y="1542362"/>
                </a:cubicBezTo>
                <a:cubicBezTo>
                  <a:pt x="2580877" y="1539545"/>
                  <a:pt x="2591129" y="1532702"/>
                  <a:pt x="2602662" y="1531345"/>
                </a:cubicBezTo>
                <a:cubicBezTo>
                  <a:pt x="2653852" y="1525323"/>
                  <a:pt x="2705486" y="1524000"/>
                  <a:pt x="2756898" y="1520328"/>
                </a:cubicBezTo>
                <a:cubicBezTo>
                  <a:pt x="2885428" y="1524000"/>
                  <a:pt x="3014074" y="1524760"/>
                  <a:pt x="3142488" y="1531345"/>
                </a:cubicBezTo>
                <a:cubicBezTo>
                  <a:pt x="3157610" y="1532120"/>
                  <a:pt x="3171448" y="1541355"/>
                  <a:pt x="3186556" y="1542362"/>
                </a:cubicBezTo>
                <a:cubicBezTo>
                  <a:pt x="3281894" y="1548718"/>
                  <a:pt x="3377453" y="1552105"/>
                  <a:pt x="3472994" y="1553379"/>
                </a:cubicBezTo>
                <a:lnTo>
                  <a:pt x="4839086" y="1564395"/>
                </a:lnTo>
                <a:cubicBezTo>
                  <a:pt x="4927221" y="1560723"/>
                  <a:pt x="5015475" y="1559247"/>
                  <a:pt x="5103491" y="1553379"/>
                </a:cubicBezTo>
                <a:cubicBezTo>
                  <a:pt x="5125779" y="1551893"/>
                  <a:pt x="5147921" y="1547780"/>
                  <a:pt x="5169592" y="1542362"/>
                </a:cubicBezTo>
                <a:cubicBezTo>
                  <a:pt x="5192124" y="1536729"/>
                  <a:pt x="5235693" y="1520328"/>
                  <a:pt x="5235693" y="1520328"/>
                </a:cubicBezTo>
                <a:lnTo>
                  <a:pt x="5742469" y="1531345"/>
                </a:lnTo>
                <a:cubicBezTo>
                  <a:pt x="5846497" y="1535128"/>
                  <a:pt x="5816746" y="1541078"/>
                  <a:pt x="5896705" y="1553379"/>
                </a:cubicBezTo>
                <a:cubicBezTo>
                  <a:pt x="5925968" y="1557881"/>
                  <a:pt x="5955462" y="1560723"/>
                  <a:pt x="5984840" y="1564395"/>
                </a:cubicBezTo>
                <a:cubicBezTo>
                  <a:pt x="6109698" y="1560723"/>
                  <a:pt x="6234684" y="1560121"/>
                  <a:pt x="6359414" y="1553379"/>
                </a:cubicBezTo>
                <a:cubicBezTo>
                  <a:pt x="6371010" y="1552752"/>
                  <a:pt x="6380931" y="1543719"/>
                  <a:pt x="6392464" y="1542362"/>
                </a:cubicBezTo>
                <a:cubicBezTo>
                  <a:pt x="6443654" y="1536340"/>
                  <a:pt x="6495288" y="1535017"/>
                  <a:pt x="6546700" y="1531345"/>
                </a:cubicBezTo>
                <a:cubicBezTo>
                  <a:pt x="6819513" y="1463142"/>
                  <a:pt x="6620628" y="1509311"/>
                  <a:pt x="7306864" y="1509311"/>
                </a:cubicBezTo>
                <a:cubicBezTo>
                  <a:pt x="7365735" y="1509311"/>
                  <a:pt x="7424377" y="1516656"/>
                  <a:pt x="7483134" y="1520328"/>
                </a:cubicBezTo>
                <a:cubicBezTo>
                  <a:pt x="7490479" y="1509311"/>
                  <a:pt x="7504287" y="1500488"/>
                  <a:pt x="7505168" y="1487277"/>
                </a:cubicBezTo>
                <a:cubicBezTo>
                  <a:pt x="7508110" y="1443155"/>
                  <a:pt x="7499995" y="1398907"/>
                  <a:pt x="7494151" y="1355075"/>
                </a:cubicBezTo>
                <a:cubicBezTo>
                  <a:pt x="7479650" y="1246320"/>
                  <a:pt x="7483134" y="1395539"/>
                  <a:pt x="7483134" y="1288974"/>
                </a:cubicBezTo>
              </a:path>
            </a:pathLst>
          </a:custGeom>
          <a:solidFill>
            <a:srgbClr val="FFFF00">
              <a:alpha val="31000"/>
            </a:srgbClr>
          </a:solidFill>
          <a:ln>
            <a:solidFill>
              <a:srgbClr val="4A7EBB"/>
            </a:solidFill>
            <a:round/>
          </a:ln>
        </p:spPr>
        <p:style>
          <a:lnRef idx="1">
            <a:schemeClr val="accent1"/>
          </a:lnRef>
          <a:fillRef idx="0">
            <a:schemeClr val="accent1"/>
          </a:fillRef>
          <a:effectRef idx="0">
            <a:schemeClr val="accent1"/>
          </a:effectRef>
          <a:fontRef idx="minor"/>
        </p:style>
      </p:sp>
      <p:sp>
        <p:nvSpPr>
          <p:cNvPr id="157" name="CustomShape 13"/>
          <p:cNvSpPr/>
          <p:nvPr/>
        </p:nvSpPr>
        <p:spPr>
          <a:xfrm>
            <a:off x="6544080" y="1542240"/>
            <a:ext cx="1663200" cy="2412360"/>
          </a:xfrm>
          <a:custGeom>
            <a:avLst/>
            <a:gdLst/>
            <a:ahLst/>
            <a:cxnLst/>
            <a:rect l="l" t="t" r="r" b="b"/>
            <a:pathLst>
              <a:path w="1663547" h="2412694">
                <a:moveTo>
                  <a:pt x="0" y="44068"/>
                </a:moveTo>
                <a:lnTo>
                  <a:pt x="782198" y="33051"/>
                </a:lnTo>
                <a:cubicBezTo>
                  <a:pt x="815442" y="32220"/>
                  <a:pt x="848388" y="26429"/>
                  <a:pt x="881350" y="22034"/>
                </a:cubicBezTo>
                <a:cubicBezTo>
                  <a:pt x="939233" y="14316"/>
                  <a:pt x="941474" y="12511"/>
                  <a:pt x="991518" y="0"/>
                </a:cubicBezTo>
                <a:lnTo>
                  <a:pt x="1454227" y="11017"/>
                </a:lnTo>
                <a:cubicBezTo>
                  <a:pt x="1541764" y="14519"/>
                  <a:pt x="1523871" y="9706"/>
                  <a:pt x="1575412" y="44068"/>
                </a:cubicBezTo>
                <a:cubicBezTo>
                  <a:pt x="1592019" y="93889"/>
                  <a:pt x="1598472" y="107615"/>
                  <a:pt x="1608463" y="154237"/>
                </a:cubicBezTo>
                <a:cubicBezTo>
                  <a:pt x="1616310" y="190856"/>
                  <a:pt x="1624340" y="227465"/>
                  <a:pt x="1630497" y="264405"/>
                </a:cubicBezTo>
                <a:cubicBezTo>
                  <a:pt x="1644003" y="345441"/>
                  <a:pt x="1636097" y="308835"/>
                  <a:pt x="1652530" y="374574"/>
                </a:cubicBezTo>
                <a:cubicBezTo>
                  <a:pt x="1656202" y="484743"/>
                  <a:pt x="1663547" y="594850"/>
                  <a:pt x="1663547" y="705080"/>
                </a:cubicBezTo>
                <a:cubicBezTo>
                  <a:pt x="1663547" y="1259608"/>
                  <a:pt x="1663330" y="1814204"/>
                  <a:pt x="1652530" y="2368627"/>
                </a:cubicBezTo>
                <a:cubicBezTo>
                  <a:pt x="1651785" y="2406855"/>
                  <a:pt x="1609394" y="2406953"/>
                  <a:pt x="1586429" y="2412694"/>
                </a:cubicBezTo>
                <a:cubicBezTo>
                  <a:pt x="1505639" y="2409022"/>
                  <a:pt x="1424694" y="2407881"/>
                  <a:pt x="1344058" y="2401678"/>
                </a:cubicBezTo>
                <a:cubicBezTo>
                  <a:pt x="1335715" y="2401036"/>
                  <a:pt x="1278314" y="2385331"/>
                  <a:pt x="1266940" y="2379644"/>
                </a:cubicBezTo>
                <a:cubicBezTo>
                  <a:pt x="1255097" y="2373723"/>
                  <a:pt x="1245732" y="2363532"/>
                  <a:pt x="1233889" y="2357610"/>
                </a:cubicBezTo>
                <a:cubicBezTo>
                  <a:pt x="1223502" y="2352417"/>
                  <a:pt x="1211226" y="2351786"/>
                  <a:pt x="1200839" y="2346593"/>
                </a:cubicBezTo>
                <a:cubicBezTo>
                  <a:pt x="1188996" y="2340671"/>
                  <a:pt x="1179888" y="2329937"/>
                  <a:pt x="1167788" y="2324559"/>
                </a:cubicBezTo>
                <a:cubicBezTo>
                  <a:pt x="1133307" y="2309235"/>
                  <a:pt x="1094241" y="2300664"/>
                  <a:pt x="1057620" y="2291509"/>
                </a:cubicBezTo>
                <a:cubicBezTo>
                  <a:pt x="939522" y="2212777"/>
                  <a:pt x="1118750" y="2335383"/>
                  <a:pt x="991518" y="2236425"/>
                </a:cubicBezTo>
                <a:cubicBezTo>
                  <a:pt x="970615" y="2220167"/>
                  <a:pt x="947451" y="2207046"/>
                  <a:pt x="925417" y="2192357"/>
                </a:cubicBezTo>
                <a:cubicBezTo>
                  <a:pt x="914400" y="2185012"/>
                  <a:pt x="900311" y="2180915"/>
                  <a:pt x="892367" y="2170323"/>
                </a:cubicBezTo>
                <a:cubicBezTo>
                  <a:pt x="829031" y="2085877"/>
                  <a:pt x="890704" y="2157921"/>
                  <a:pt x="826265" y="2104222"/>
                </a:cubicBezTo>
                <a:cubicBezTo>
                  <a:pt x="786187" y="2070824"/>
                  <a:pt x="798660" y="2065628"/>
                  <a:pt x="749147" y="2038121"/>
                </a:cubicBezTo>
                <a:cubicBezTo>
                  <a:pt x="731860" y="2028517"/>
                  <a:pt x="712424" y="2023432"/>
                  <a:pt x="694063" y="2016087"/>
                </a:cubicBezTo>
                <a:cubicBezTo>
                  <a:pt x="686718" y="2005070"/>
                  <a:pt x="679725" y="1993811"/>
                  <a:pt x="672029" y="1983037"/>
                </a:cubicBezTo>
                <a:cubicBezTo>
                  <a:pt x="643509" y="1943109"/>
                  <a:pt x="612546" y="1902620"/>
                  <a:pt x="572877" y="1872868"/>
                </a:cubicBezTo>
                <a:cubicBezTo>
                  <a:pt x="558188" y="1861851"/>
                  <a:pt x="544752" y="1848927"/>
                  <a:pt x="528810" y="1839817"/>
                </a:cubicBezTo>
                <a:cubicBezTo>
                  <a:pt x="518727" y="1834055"/>
                  <a:pt x="506433" y="1833374"/>
                  <a:pt x="495759" y="1828800"/>
                </a:cubicBezTo>
                <a:cubicBezTo>
                  <a:pt x="400464" y="1787960"/>
                  <a:pt x="496152" y="1821587"/>
                  <a:pt x="418641" y="1795750"/>
                </a:cubicBezTo>
                <a:cubicBezTo>
                  <a:pt x="407624" y="1788405"/>
                  <a:pt x="387959" y="1786743"/>
                  <a:pt x="385591" y="1773716"/>
                </a:cubicBezTo>
                <a:cubicBezTo>
                  <a:pt x="367167" y="1672379"/>
                  <a:pt x="390467" y="1697864"/>
                  <a:pt x="418641" y="1641514"/>
                </a:cubicBezTo>
                <a:cubicBezTo>
                  <a:pt x="423834" y="1631127"/>
                  <a:pt x="425580" y="1619337"/>
                  <a:pt x="429658" y="1608463"/>
                </a:cubicBezTo>
                <a:cubicBezTo>
                  <a:pt x="436602" y="1589946"/>
                  <a:pt x="444347" y="1571740"/>
                  <a:pt x="451692" y="1553379"/>
                </a:cubicBezTo>
                <a:cubicBezTo>
                  <a:pt x="466527" y="1464368"/>
                  <a:pt x="455646" y="1508469"/>
                  <a:pt x="484742" y="1421176"/>
                </a:cubicBezTo>
                <a:lnTo>
                  <a:pt x="484742" y="1421176"/>
                </a:lnTo>
                <a:cubicBezTo>
                  <a:pt x="488414" y="1402815"/>
                  <a:pt x="489838" y="1383856"/>
                  <a:pt x="495759" y="1366092"/>
                </a:cubicBezTo>
                <a:cubicBezTo>
                  <a:pt x="500952" y="1350512"/>
                  <a:pt x="511694" y="1337273"/>
                  <a:pt x="517793" y="1322025"/>
                </a:cubicBezTo>
                <a:cubicBezTo>
                  <a:pt x="529034" y="1293924"/>
                  <a:pt x="544351" y="1244318"/>
                  <a:pt x="550844" y="1211856"/>
                </a:cubicBezTo>
                <a:cubicBezTo>
                  <a:pt x="555225" y="1189952"/>
                  <a:pt x="558189" y="1167789"/>
                  <a:pt x="561861" y="1145755"/>
                </a:cubicBezTo>
                <a:cubicBezTo>
                  <a:pt x="587567" y="1149427"/>
                  <a:pt x="613516" y="1151680"/>
                  <a:pt x="638979" y="1156772"/>
                </a:cubicBezTo>
                <a:cubicBezTo>
                  <a:pt x="650366" y="1159049"/>
                  <a:pt x="660416" y="1167788"/>
                  <a:pt x="672029" y="1167788"/>
                </a:cubicBezTo>
                <a:cubicBezTo>
                  <a:pt x="749234" y="1167788"/>
                  <a:pt x="826265" y="1160444"/>
                  <a:pt x="903383" y="1156772"/>
                </a:cubicBezTo>
                <a:lnTo>
                  <a:pt x="969485" y="1134738"/>
                </a:lnTo>
                <a:lnTo>
                  <a:pt x="1002535" y="1123721"/>
                </a:lnTo>
                <a:cubicBezTo>
                  <a:pt x="1013552" y="1112704"/>
                  <a:pt x="1026943" y="1103634"/>
                  <a:pt x="1035586" y="1090670"/>
                </a:cubicBezTo>
                <a:cubicBezTo>
                  <a:pt x="1047640" y="1072589"/>
                  <a:pt x="1056287" y="999518"/>
                  <a:pt x="1057620" y="991519"/>
                </a:cubicBezTo>
                <a:cubicBezTo>
                  <a:pt x="1053948" y="932762"/>
                  <a:pt x="1052766" y="873797"/>
                  <a:pt x="1046603" y="815249"/>
                </a:cubicBezTo>
                <a:cubicBezTo>
                  <a:pt x="1045387" y="803700"/>
                  <a:pt x="1044507" y="789632"/>
                  <a:pt x="1035586" y="782198"/>
                </a:cubicBezTo>
                <a:cubicBezTo>
                  <a:pt x="1020394" y="769538"/>
                  <a:pt x="998573" y="768196"/>
                  <a:pt x="980501" y="760164"/>
                </a:cubicBezTo>
                <a:cubicBezTo>
                  <a:pt x="965494" y="753494"/>
                  <a:pt x="951123" y="745475"/>
                  <a:pt x="936434" y="738131"/>
                </a:cubicBezTo>
                <a:cubicBezTo>
                  <a:pt x="921745" y="723442"/>
                  <a:pt x="907893" y="707864"/>
                  <a:pt x="892367" y="694063"/>
                </a:cubicBezTo>
                <a:cubicBezTo>
                  <a:pt x="874792" y="678441"/>
                  <a:pt x="857222" y="662458"/>
                  <a:pt x="837282" y="649996"/>
                </a:cubicBezTo>
                <a:cubicBezTo>
                  <a:pt x="827434" y="643841"/>
                  <a:pt x="815765" y="640336"/>
                  <a:pt x="804232" y="638979"/>
                </a:cubicBezTo>
                <a:cubicBezTo>
                  <a:pt x="753042" y="632957"/>
                  <a:pt x="701407" y="631634"/>
                  <a:pt x="649995" y="627962"/>
                </a:cubicBezTo>
                <a:cubicBezTo>
                  <a:pt x="633347" y="561363"/>
                  <a:pt x="643767" y="598257"/>
                  <a:pt x="616945" y="517793"/>
                </a:cubicBezTo>
                <a:cubicBezTo>
                  <a:pt x="613273" y="506776"/>
                  <a:pt x="615218" y="491711"/>
                  <a:pt x="605928" y="484743"/>
                </a:cubicBezTo>
                <a:lnTo>
                  <a:pt x="561861" y="451692"/>
                </a:lnTo>
                <a:cubicBezTo>
                  <a:pt x="554516" y="437003"/>
                  <a:pt x="549373" y="420989"/>
                  <a:pt x="539827" y="407625"/>
                </a:cubicBezTo>
                <a:cubicBezTo>
                  <a:pt x="530771" y="394947"/>
                  <a:pt x="516750" y="386543"/>
                  <a:pt x="506776" y="374574"/>
                </a:cubicBezTo>
                <a:cubicBezTo>
                  <a:pt x="498299" y="364402"/>
                  <a:pt x="492438" y="352297"/>
                  <a:pt x="484742" y="341523"/>
                </a:cubicBezTo>
                <a:cubicBezTo>
                  <a:pt x="474070" y="326582"/>
                  <a:pt x="461423" y="313026"/>
                  <a:pt x="451692" y="297456"/>
                </a:cubicBezTo>
                <a:cubicBezTo>
                  <a:pt x="411757" y="233559"/>
                  <a:pt x="452981" y="268937"/>
                  <a:pt x="396608" y="231355"/>
                </a:cubicBezTo>
                <a:cubicBezTo>
                  <a:pt x="389263" y="220338"/>
                  <a:pt x="381143" y="209800"/>
                  <a:pt x="374574" y="198304"/>
                </a:cubicBezTo>
                <a:cubicBezTo>
                  <a:pt x="363053" y="178142"/>
                  <a:pt x="348400" y="139080"/>
                  <a:pt x="330506" y="121186"/>
                </a:cubicBezTo>
                <a:cubicBezTo>
                  <a:pt x="321144" y="111823"/>
                  <a:pt x="307628" y="107628"/>
                  <a:pt x="297456" y="99152"/>
                </a:cubicBezTo>
                <a:cubicBezTo>
                  <a:pt x="285487" y="89178"/>
                  <a:pt x="277369" y="74744"/>
                  <a:pt x="264405" y="66102"/>
                </a:cubicBezTo>
                <a:cubicBezTo>
                  <a:pt x="254742" y="59660"/>
                  <a:pt x="242028" y="59660"/>
                  <a:pt x="231354" y="55085"/>
                </a:cubicBezTo>
                <a:cubicBezTo>
                  <a:pt x="216259" y="48616"/>
                  <a:pt x="201976" y="40396"/>
                  <a:pt x="187287" y="33051"/>
                </a:cubicBezTo>
                <a:cubicBezTo>
                  <a:pt x="84485" y="44474"/>
                  <a:pt x="121389" y="44068"/>
                  <a:pt x="77118" y="44068"/>
                </a:cubicBezTo>
              </a:path>
            </a:pathLst>
          </a:custGeom>
          <a:solidFill>
            <a:srgbClr val="FFFF00">
              <a:alpha val="30000"/>
            </a:srgbClr>
          </a:solidFill>
          <a:ln>
            <a:solidFill>
              <a:srgbClr val="4A7EBB"/>
            </a:solidFill>
            <a:round/>
          </a:ln>
        </p:spPr>
        <p:style>
          <a:lnRef idx="1">
            <a:schemeClr val="accent1"/>
          </a:lnRef>
          <a:fillRef idx="0">
            <a:schemeClr val="accent1"/>
          </a:fillRef>
          <a:effectRef idx="0">
            <a:schemeClr val="accent1"/>
          </a:effectRef>
          <a:fontRef idx="minor"/>
        </p:style>
      </p:sp>
      <p:sp>
        <p:nvSpPr>
          <p:cNvPr id="158" name="CustomShape 14"/>
          <p:cNvSpPr/>
          <p:nvPr/>
        </p:nvSpPr>
        <p:spPr>
          <a:xfrm>
            <a:off x="784080" y="1498320"/>
            <a:ext cx="1540080" cy="2522160"/>
          </a:xfrm>
          <a:custGeom>
            <a:avLst/>
            <a:gdLst/>
            <a:ahLst/>
            <a:cxnLst/>
            <a:rect l="l" t="t" r="r" b="b"/>
            <a:pathLst>
              <a:path w="1540585" h="2522682">
                <a:moveTo>
                  <a:pt x="967708" y="32870"/>
                </a:moveTo>
                <a:cubicBezTo>
                  <a:pt x="207497" y="8347"/>
                  <a:pt x="512205" y="0"/>
                  <a:pt x="53308" y="21853"/>
                </a:cubicBezTo>
                <a:cubicBezTo>
                  <a:pt x="49636" y="65920"/>
                  <a:pt x="47776" y="110176"/>
                  <a:pt x="42291" y="154055"/>
                </a:cubicBezTo>
                <a:cubicBezTo>
                  <a:pt x="40413" y="169079"/>
                  <a:pt x="33415" y="183134"/>
                  <a:pt x="31274" y="198123"/>
                </a:cubicBezTo>
                <a:cubicBezTo>
                  <a:pt x="26055" y="234658"/>
                  <a:pt x="23929" y="271568"/>
                  <a:pt x="20257" y="308291"/>
                </a:cubicBezTo>
                <a:cubicBezTo>
                  <a:pt x="7864" y="742039"/>
                  <a:pt x="0" y="806899"/>
                  <a:pt x="20257" y="1299809"/>
                </a:cubicBezTo>
                <a:cubicBezTo>
                  <a:pt x="22988" y="1366261"/>
                  <a:pt x="38009" y="1431743"/>
                  <a:pt x="42291" y="1498113"/>
                </a:cubicBezTo>
                <a:cubicBezTo>
                  <a:pt x="43278" y="1513409"/>
                  <a:pt x="53363" y="1806861"/>
                  <a:pt x="75342" y="1916754"/>
                </a:cubicBezTo>
                <a:cubicBezTo>
                  <a:pt x="77620" y="1928141"/>
                  <a:pt x="82687" y="1938788"/>
                  <a:pt x="86359" y="1949805"/>
                </a:cubicBezTo>
                <a:cubicBezTo>
                  <a:pt x="82687" y="2085680"/>
                  <a:pt x="80885" y="2221618"/>
                  <a:pt x="75342" y="2357429"/>
                </a:cubicBezTo>
                <a:cubicBezTo>
                  <a:pt x="68807" y="2517542"/>
                  <a:pt x="48911" y="2443389"/>
                  <a:pt x="75342" y="2522682"/>
                </a:cubicBezTo>
                <a:cubicBezTo>
                  <a:pt x="85714" y="2520089"/>
                  <a:pt x="139529" y="2507832"/>
                  <a:pt x="152460" y="2500648"/>
                </a:cubicBezTo>
                <a:cubicBezTo>
                  <a:pt x="266101" y="2437514"/>
                  <a:pt x="176828" y="2470490"/>
                  <a:pt x="251612" y="2445564"/>
                </a:cubicBezTo>
                <a:cubicBezTo>
                  <a:pt x="273646" y="2423530"/>
                  <a:pt x="288152" y="2389316"/>
                  <a:pt x="317713" y="2379462"/>
                </a:cubicBezTo>
                <a:cubicBezTo>
                  <a:pt x="400788" y="2351769"/>
                  <a:pt x="298385" y="2389125"/>
                  <a:pt x="383814" y="2346412"/>
                </a:cubicBezTo>
                <a:cubicBezTo>
                  <a:pt x="394201" y="2341219"/>
                  <a:pt x="405848" y="2339067"/>
                  <a:pt x="416865" y="2335395"/>
                </a:cubicBezTo>
                <a:cubicBezTo>
                  <a:pt x="506888" y="2275378"/>
                  <a:pt x="401175" y="2337871"/>
                  <a:pt x="626185" y="2302344"/>
                </a:cubicBezTo>
                <a:cubicBezTo>
                  <a:pt x="639264" y="2300279"/>
                  <a:pt x="647393" y="2286232"/>
                  <a:pt x="659236" y="2280311"/>
                </a:cubicBezTo>
                <a:cubicBezTo>
                  <a:pt x="669623" y="2275118"/>
                  <a:pt x="682135" y="2274934"/>
                  <a:pt x="692286" y="2269294"/>
                </a:cubicBezTo>
                <a:cubicBezTo>
                  <a:pt x="715435" y="2256433"/>
                  <a:pt x="758387" y="2225226"/>
                  <a:pt x="758387" y="2225226"/>
                </a:cubicBezTo>
                <a:cubicBezTo>
                  <a:pt x="765732" y="2214209"/>
                  <a:pt x="770456" y="2200895"/>
                  <a:pt x="780421" y="2192176"/>
                </a:cubicBezTo>
                <a:cubicBezTo>
                  <a:pt x="802459" y="2172893"/>
                  <a:pt x="852029" y="2146732"/>
                  <a:pt x="879573" y="2126074"/>
                </a:cubicBezTo>
                <a:cubicBezTo>
                  <a:pt x="944823" y="2077137"/>
                  <a:pt x="908366" y="2103206"/>
                  <a:pt x="989742" y="2048956"/>
                </a:cubicBezTo>
                <a:cubicBezTo>
                  <a:pt x="1000759" y="2041612"/>
                  <a:pt x="1010231" y="2031110"/>
                  <a:pt x="1022792" y="2026923"/>
                </a:cubicBezTo>
                <a:lnTo>
                  <a:pt x="1055843" y="2015906"/>
                </a:lnTo>
                <a:cubicBezTo>
                  <a:pt x="1066860" y="2008561"/>
                  <a:pt x="1077050" y="1999793"/>
                  <a:pt x="1088893" y="1993872"/>
                </a:cubicBezTo>
                <a:cubicBezTo>
                  <a:pt x="1104698" y="1985970"/>
                  <a:pt x="1151893" y="1975368"/>
                  <a:pt x="1166012" y="1971838"/>
                </a:cubicBezTo>
                <a:cubicBezTo>
                  <a:pt x="1177029" y="1964494"/>
                  <a:pt x="1186963" y="1955182"/>
                  <a:pt x="1199062" y="1949805"/>
                </a:cubicBezTo>
                <a:cubicBezTo>
                  <a:pt x="1220286" y="1940372"/>
                  <a:pt x="1243129" y="1935116"/>
                  <a:pt x="1265163" y="1927771"/>
                </a:cubicBezTo>
                <a:cubicBezTo>
                  <a:pt x="1312576" y="1911966"/>
                  <a:pt x="1286950" y="1919570"/>
                  <a:pt x="1342281" y="1905737"/>
                </a:cubicBezTo>
                <a:cubicBezTo>
                  <a:pt x="1331264" y="1902065"/>
                  <a:pt x="1320844" y="1894720"/>
                  <a:pt x="1309231" y="1894720"/>
                </a:cubicBezTo>
                <a:cubicBezTo>
                  <a:pt x="1297618" y="1894720"/>
                  <a:pt x="1287446" y="1902920"/>
                  <a:pt x="1276180" y="1905737"/>
                </a:cubicBezTo>
                <a:cubicBezTo>
                  <a:pt x="1258014" y="1910279"/>
                  <a:pt x="1202371" y="1916754"/>
                  <a:pt x="1221096" y="1916754"/>
                </a:cubicBezTo>
                <a:cubicBezTo>
                  <a:pt x="1258002" y="1916754"/>
                  <a:pt x="1294542" y="1909409"/>
                  <a:pt x="1331265" y="1905737"/>
                </a:cubicBezTo>
                <a:lnTo>
                  <a:pt x="1397366" y="1883703"/>
                </a:lnTo>
                <a:cubicBezTo>
                  <a:pt x="1408383" y="1880031"/>
                  <a:pt x="1418874" y="1873968"/>
                  <a:pt x="1430416" y="1872686"/>
                </a:cubicBezTo>
                <a:lnTo>
                  <a:pt x="1529568" y="1861670"/>
                </a:lnTo>
                <a:cubicBezTo>
                  <a:pt x="1533240" y="1846981"/>
                  <a:pt x="1540585" y="1832743"/>
                  <a:pt x="1540585" y="1817602"/>
                </a:cubicBezTo>
                <a:cubicBezTo>
                  <a:pt x="1540585" y="1802461"/>
                  <a:pt x="1537080" y="1786681"/>
                  <a:pt x="1529568" y="1773535"/>
                </a:cubicBezTo>
                <a:cubicBezTo>
                  <a:pt x="1513793" y="1745929"/>
                  <a:pt x="1480002" y="1729471"/>
                  <a:pt x="1452450" y="1718450"/>
                </a:cubicBezTo>
                <a:cubicBezTo>
                  <a:pt x="1430886" y="1709824"/>
                  <a:pt x="1408383" y="1703761"/>
                  <a:pt x="1386349" y="1696417"/>
                </a:cubicBezTo>
                <a:lnTo>
                  <a:pt x="1353298" y="1685400"/>
                </a:lnTo>
                <a:cubicBezTo>
                  <a:pt x="1233010" y="1605206"/>
                  <a:pt x="1418449" y="1723483"/>
                  <a:pt x="1276180" y="1652349"/>
                </a:cubicBezTo>
                <a:cubicBezTo>
                  <a:pt x="1252495" y="1640506"/>
                  <a:pt x="1210079" y="1608282"/>
                  <a:pt x="1210079" y="1608282"/>
                </a:cubicBezTo>
                <a:cubicBezTo>
                  <a:pt x="1202734" y="1597265"/>
                  <a:pt x="1197887" y="1584089"/>
                  <a:pt x="1188045" y="1575231"/>
                </a:cubicBezTo>
                <a:cubicBezTo>
                  <a:pt x="1123839" y="1517446"/>
                  <a:pt x="1118018" y="1523638"/>
                  <a:pt x="1066860" y="1487096"/>
                </a:cubicBezTo>
                <a:cubicBezTo>
                  <a:pt x="1051919" y="1476423"/>
                  <a:pt x="1037734" y="1464717"/>
                  <a:pt x="1022792" y="1454045"/>
                </a:cubicBezTo>
                <a:cubicBezTo>
                  <a:pt x="1012018" y="1446349"/>
                  <a:pt x="999638" y="1440808"/>
                  <a:pt x="989742" y="1432012"/>
                </a:cubicBezTo>
                <a:cubicBezTo>
                  <a:pt x="966452" y="1411310"/>
                  <a:pt x="945674" y="1387945"/>
                  <a:pt x="923640" y="1365911"/>
                </a:cubicBezTo>
                <a:cubicBezTo>
                  <a:pt x="899272" y="1341543"/>
                  <a:pt x="888218" y="1326166"/>
                  <a:pt x="857539" y="1310826"/>
                </a:cubicBezTo>
                <a:cubicBezTo>
                  <a:pt x="847152" y="1305633"/>
                  <a:pt x="835506" y="1303481"/>
                  <a:pt x="824489" y="1299809"/>
                </a:cubicBezTo>
                <a:cubicBezTo>
                  <a:pt x="745224" y="1220544"/>
                  <a:pt x="759934" y="1226944"/>
                  <a:pt x="692286" y="1178624"/>
                </a:cubicBezTo>
                <a:cubicBezTo>
                  <a:pt x="681512" y="1170928"/>
                  <a:pt x="671079" y="1162511"/>
                  <a:pt x="659236" y="1156590"/>
                </a:cubicBezTo>
                <a:cubicBezTo>
                  <a:pt x="609547" y="1131745"/>
                  <a:pt x="640495" y="1163007"/>
                  <a:pt x="593134" y="1123539"/>
                </a:cubicBezTo>
                <a:cubicBezTo>
                  <a:pt x="508307" y="1052850"/>
                  <a:pt x="609093" y="1123162"/>
                  <a:pt x="527033" y="1068455"/>
                </a:cubicBezTo>
                <a:cubicBezTo>
                  <a:pt x="500929" y="1029300"/>
                  <a:pt x="475507" y="988793"/>
                  <a:pt x="438898" y="958286"/>
                </a:cubicBezTo>
                <a:cubicBezTo>
                  <a:pt x="398695" y="924784"/>
                  <a:pt x="408372" y="948942"/>
                  <a:pt x="372797" y="903202"/>
                </a:cubicBezTo>
                <a:cubicBezTo>
                  <a:pt x="356539" y="882299"/>
                  <a:pt x="337104" y="862223"/>
                  <a:pt x="328730" y="837101"/>
                </a:cubicBezTo>
                <a:cubicBezTo>
                  <a:pt x="313526" y="791489"/>
                  <a:pt x="324155" y="813712"/>
                  <a:pt x="295679" y="771000"/>
                </a:cubicBezTo>
                <a:cubicBezTo>
                  <a:pt x="299351" y="704899"/>
                  <a:pt x="298484" y="638388"/>
                  <a:pt x="306696" y="572696"/>
                </a:cubicBezTo>
                <a:cubicBezTo>
                  <a:pt x="310506" y="542218"/>
                  <a:pt x="328624" y="498451"/>
                  <a:pt x="350763" y="473544"/>
                </a:cubicBezTo>
                <a:cubicBezTo>
                  <a:pt x="371465" y="450254"/>
                  <a:pt x="394831" y="429477"/>
                  <a:pt x="416865" y="407443"/>
                </a:cubicBezTo>
                <a:cubicBezTo>
                  <a:pt x="469144" y="355164"/>
                  <a:pt x="441224" y="369945"/>
                  <a:pt x="493983" y="352359"/>
                </a:cubicBezTo>
                <a:cubicBezTo>
                  <a:pt x="519689" y="326653"/>
                  <a:pt x="542714" y="297951"/>
                  <a:pt x="571101" y="275241"/>
                </a:cubicBezTo>
                <a:cubicBezTo>
                  <a:pt x="657205" y="206356"/>
                  <a:pt x="606615" y="244220"/>
                  <a:pt x="725337" y="165072"/>
                </a:cubicBezTo>
                <a:lnTo>
                  <a:pt x="758387" y="143038"/>
                </a:lnTo>
                <a:lnTo>
                  <a:pt x="791438" y="121005"/>
                </a:lnTo>
                <a:cubicBezTo>
                  <a:pt x="797093" y="104040"/>
                  <a:pt x="806901" y="64953"/>
                  <a:pt x="824489" y="54903"/>
                </a:cubicBezTo>
                <a:cubicBezTo>
                  <a:pt x="840747" y="45613"/>
                  <a:pt x="879573" y="43886"/>
                  <a:pt x="879573" y="43886"/>
                </a:cubicBezTo>
              </a:path>
            </a:pathLst>
          </a:custGeom>
          <a:solidFill>
            <a:srgbClr val="008000">
              <a:alpha val="35000"/>
            </a:srgbClr>
          </a:solidFill>
          <a:ln>
            <a:solidFill>
              <a:srgbClr val="4A7EBB"/>
            </a:solidFill>
            <a:roun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4400" strike="noStrike" spc="-1">
                <a:solidFill>
                  <a:srgbClr val="000000"/>
                </a:solidFill>
                <a:uFill>
                  <a:solidFill>
                    <a:srgbClr val="FFFFFF"/>
                  </a:solidFill>
                </a:uFill>
                <a:latin typeface="Calibri"/>
              </a:rPr>
              <a:t>Schéma de la ville de Toulouse au Moyen Âge </a:t>
            </a:r>
            <a:endParaRPr lang="fr-FR" sz="1800" strike="noStrike" spc="-1">
              <a:solidFill>
                <a:srgbClr val="000000"/>
              </a:solidFill>
              <a:uFill>
                <a:solidFill>
                  <a:srgbClr val="FFFFFF"/>
                </a:solidFill>
              </a:uFill>
              <a:latin typeface="Calibri"/>
            </a:endParaRPr>
          </a:p>
        </p:txBody>
      </p:sp>
      <p:sp>
        <p:nvSpPr>
          <p:cNvPr id="160" name="CustomShape 2"/>
          <p:cNvSpPr/>
          <p:nvPr/>
        </p:nvSpPr>
        <p:spPr>
          <a:xfrm>
            <a:off x="899640" y="4869000"/>
            <a:ext cx="1583640" cy="71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61" name="CustomShape 3"/>
          <p:cNvSpPr/>
          <p:nvPr/>
        </p:nvSpPr>
        <p:spPr>
          <a:xfrm>
            <a:off x="4068000" y="5589360"/>
            <a:ext cx="1151640" cy="143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62" name="CustomShape 4"/>
          <p:cNvSpPr/>
          <p:nvPr/>
        </p:nvSpPr>
        <p:spPr>
          <a:xfrm>
            <a:off x="6948360" y="2205000"/>
            <a:ext cx="647640" cy="503640"/>
          </a:xfrm>
          <a:prstGeom prst="ellipse">
            <a:avLst/>
          </a:prstGeom>
          <a:solidFill>
            <a:srgbClr val="FF0000">
              <a:alpha val="28000"/>
            </a:srgbClr>
          </a:solidFill>
          <a:ln>
            <a:round/>
          </a:ln>
        </p:spPr>
        <p:style>
          <a:lnRef idx="2">
            <a:schemeClr val="accent1">
              <a:shade val="50000"/>
            </a:schemeClr>
          </a:lnRef>
          <a:fillRef idx="1">
            <a:schemeClr val="accent1"/>
          </a:fillRef>
          <a:effectRef idx="0">
            <a:schemeClr val="accent1"/>
          </a:effectRef>
          <a:fontRef idx="minor"/>
        </p:style>
      </p:sp>
      <p:sp>
        <p:nvSpPr>
          <p:cNvPr id="163" name="CustomShape 5"/>
          <p:cNvSpPr/>
          <p:nvPr/>
        </p:nvSpPr>
        <p:spPr>
          <a:xfrm>
            <a:off x="3564000" y="4149000"/>
            <a:ext cx="791640" cy="791640"/>
          </a:xfrm>
          <a:prstGeom prst="ellipse">
            <a:avLst/>
          </a:prstGeom>
          <a:solidFill>
            <a:srgbClr val="CC0000">
              <a:alpha val="22000"/>
            </a:srgbClr>
          </a:solidFill>
          <a:ln>
            <a:round/>
          </a:ln>
        </p:spPr>
        <p:style>
          <a:lnRef idx="2">
            <a:schemeClr val="accent1">
              <a:shade val="50000"/>
            </a:schemeClr>
          </a:lnRef>
          <a:fillRef idx="1">
            <a:schemeClr val="accent1"/>
          </a:fillRef>
          <a:effectRef idx="0">
            <a:schemeClr val="accent1"/>
          </a:effectRef>
          <a:fontRef idx="minor"/>
        </p:style>
      </p:sp>
      <p:sp>
        <p:nvSpPr>
          <p:cNvPr id="164" name="CustomShape 6"/>
          <p:cNvSpPr/>
          <p:nvPr/>
        </p:nvSpPr>
        <p:spPr>
          <a:xfrm>
            <a:off x="6372360" y="4005000"/>
            <a:ext cx="359640" cy="359640"/>
          </a:xfrm>
          <a:prstGeom prst="ellipse">
            <a:avLst/>
          </a:prstGeom>
          <a:solidFill>
            <a:srgbClr val="CC0000">
              <a:alpha val="24000"/>
            </a:srgbClr>
          </a:solidFill>
          <a:ln>
            <a:round/>
          </a:ln>
        </p:spPr>
        <p:style>
          <a:lnRef idx="2">
            <a:schemeClr val="accent1">
              <a:shade val="50000"/>
            </a:schemeClr>
          </a:lnRef>
          <a:fillRef idx="1">
            <a:schemeClr val="accent1"/>
          </a:fillRef>
          <a:effectRef idx="0">
            <a:schemeClr val="accent1"/>
          </a:effectRef>
          <a:fontRef idx="minor"/>
        </p:style>
      </p:sp>
      <p:sp>
        <p:nvSpPr>
          <p:cNvPr id="165" name="CustomShape 7"/>
          <p:cNvSpPr/>
          <p:nvPr/>
        </p:nvSpPr>
        <p:spPr>
          <a:xfrm>
            <a:off x="1077120" y="1476360"/>
            <a:ext cx="6116760" cy="3138840"/>
          </a:xfrm>
          <a:custGeom>
            <a:avLst/>
            <a:gdLst/>
            <a:ahLst/>
            <a:cxnLst/>
            <a:rect l="l" t="t" r="r" b="b"/>
            <a:pathLst>
              <a:path w="6116975" h="3139073">
                <a:moveTo>
                  <a:pt x="2437342" y="22034"/>
                </a:moveTo>
                <a:cubicBezTo>
                  <a:pt x="2389602" y="31215"/>
                  <a:pt x="2373993" y="46187"/>
                  <a:pt x="2316156" y="55085"/>
                </a:cubicBezTo>
                <a:cubicBezTo>
                  <a:pt x="2286893" y="59587"/>
                  <a:pt x="2257105" y="60561"/>
                  <a:pt x="2228021" y="66101"/>
                </a:cubicBezTo>
                <a:cubicBezTo>
                  <a:pt x="1982222" y="112919"/>
                  <a:pt x="2186974" y="87704"/>
                  <a:pt x="1952600" y="121186"/>
                </a:cubicBezTo>
                <a:cubicBezTo>
                  <a:pt x="1729286" y="153088"/>
                  <a:pt x="1795144" y="134575"/>
                  <a:pt x="1544975" y="176270"/>
                </a:cubicBezTo>
                <a:cubicBezTo>
                  <a:pt x="1489564" y="185505"/>
                  <a:pt x="1434806" y="198304"/>
                  <a:pt x="1379722" y="209321"/>
                </a:cubicBezTo>
                <a:cubicBezTo>
                  <a:pt x="1232831" y="205649"/>
                  <a:pt x="1085660" y="208078"/>
                  <a:pt x="939048" y="198304"/>
                </a:cubicBezTo>
                <a:cubicBezTo>
                  <a:pt x="742162" y="185178"/>
                  <a:pt x="1057372" y="162142"/>
                  <a:pt x="817862" y="132203"/>
                </a:cubicBezTo>
                <a:lnTo>
                  <a:pt x="729727" y="121186"/>
                </a:lnTo>
                <a:cubicBezTo>
                  <a:pt x="715038" y="117514"/>
                  <a:pt x="700801" y="110169"/>
                  <a:pt x="685660" y="110169"/>
                </a:cubicBezTo>
                <a:cubicBezTo>
                  <a:pt x="521877" y="110169"/>
                  <a:pt x="551183" y="103583"/>
                  <a:pt x="465322" y="132203"/>
                </a:cubicBezTo>
                <a:cubicBezTo>
                  <a:pt x="367898" y="205272"/>
                  <a:pt x="412026" y="186691"/>
                  <a:pt x="344137" y="209321"/>
                </a:cubicBezTo>
                <a:cubicBezTo>
                  <a:pt x="333120" y="220338"/>
                  <a:pt x="321060" y="230402"/>
                  <a:pt x="311086" y="242371"/>
                </a:cubicBezTo>
                <a:cubicBezTo>
                  <a:pt x="302610" y="252543"/>
                  <a:pt x="298416" y="266059"/>
                  <a:pt x="289053" y="275422"/>
                </a:cubicBezTo>
                <a:cubicBezTo>
                  <a:pt x="272426" y="292049"/>
                  <a:pt x="250595" y="302862"/>
                  <a:pt x="233968" y="319489"/>
                </a:cubicBezTo>
                <a:cubicBezTo>
                  <a:pt x="163399" y="390058"/>
                  <a:pt x="221714" y="363970"/>
                  <a:pt x="156850" y="385591"/>
                </a:cubicBezTo>
                <a:cubicBezTo>
                  <a:pt x="149505" y="396608"/>
                  <a:pt x="143292" y="408469"/>
                  <a:pt x="134816" y="418641"/>
                </a:cubicBezTo>
                <a:cubicBezTo>
                  <a:pt x="124842" y="430610"/>
                  <a:pt x="110822" y="439014"/>
                  <a:pt x="101766" y="451692"/>
                </a:cubicBezTo>
                <a:cubicBezTo>
                  <a:pt x="92220" y="465056"/>
                  <a:pt x="87708" y="481403"/>
                  <a:pt x="79732" y="495759"/>
                </a:cubicBezTo>
                <a:cubicBezTo>
                  <a:pt x="10577" y="620236"/>
                  <a:pt x="77466" y="489272"/>
                  <a:pt x="24648" y="594911"/>
                </a:cubicBezTo>
                <a:cubicBezTo>
                  <a:pt x="20976" y="616945"/>
                  <a:pt x="18477" y="639206"/>
                  <a:pt x="13631" y="661012"/>
                </a:cubicBezTo>
                <a:cubicBezTo>
                  <a:pt x="11112" y="672348"/>
                  <a:pt x="2614" y="682450"/>
                  <a:pt x="2614" y="694063"/>
                </a:cubicBezTo>
                <a:cubicBezTo>
                  <a:pt x="2614" y="714956"/>
                  <a:pt x="0" y="832054"/>
                  <a:pt x="24648" y="881350"/>
                </a:cubicBezTo>
                <a:cubicBezTo>
                  <a:pt x="42959" y="917972"/>
                  <a:pt x="55376" y="922690"/>
                  <a:pt x="90749" y="947451"/>
                </a:cubicBezTo>
                <a:cubicBezTo>
                  <a:pt x="112443" y="962637"/>
                  <a:pt x="135665" y="975629"/>
                  <a:pt x="156850" y="991518"/>
                </a:cubicBezTo>
                <a:cubicBezTo>
                  <a:pt x="166826" y="999000"/>
                  <a:pt x="217862" y="1038550"/>
                  <a:pt x="233968" y="1046603"/>
                </a:cubicBezTo>
                <a:cubicBezTo>
                  <a:pt x="244355" y="1051797"/>
                  <a:pt x="256002" y="1053948"/>
                  <a:pt x="267019" y="1057620"/>
                </a:cubicBezTo>
                <a:cubicBezTo>
                  <a:pt x="278036" y="1072309"/>
                  <a:pt x="286346" y="1089489"/>
                  <a:pt x="300069" y="1101687"/>
                </a:cubicBezTo>
                <a:cubicBezTo>
                  <a:pt x="348576" y="1144804"/>
                  <a:pt x="361872" y="1140150"/>
                  <a:pt x="410238" y="1167788"/>
                </a:cubicBezTo>
                <a:cubicBezTo>
                  <a:pt x="421734" y="1174357"/>
                  <a:pt x="432272" y="1182477"/>
                  <a:pt x="443289" y="1189822"/>
                </a:cubicBezTo>
                <a:cubicBezTo>
                  <a:pt x="456142" y="1209103"/>
                  <a:pt x="470829" y="1240316"/>
                  <a:pt x="498373" y="1244906"/>
                </a:cubicBezTo>
                <a:cubicBezTo>
                  <a:pt x="509828" y="1246815"/>
                  <a:pt x="520407" y="1237561"/>
                  <a:pt x="531424" y="1233889"/>
                </a:cubicBezTo>
                <a:cubicBezTo>
                  <a:pt x="542441" y="1244906"/>
                  <a:pt x="551511" y="1258298"/>
                  <a:pt x="564474" y="1266940"/>
                </a:cubicBezTo>
                <a:cubicBezTo>
                  <a:pt x="574137" y="1273382"/>
                  <a:pt x="588457" y="1270703"/>
                  <a:pt x="597525" y="1277957"/>
                </a:cubicBezTo>
                <a:cubicBezTo>
                  <a:pt x="607864" y="1286228"/>
                  <a:pt x="608331" y="1303990"/>
                  <a:pt x="619559" y="1311007"/>
                </a:cubicBezTo>
                <a:cubicBezTo>
                  <a:pt x="639254" y="1323316"/>
                  <a:pt x="663626" y="1325696"/>
                  <a:pt x="685660" y="1333041"/>
                </a:cubicBezTo>
                <a:cubicBezTo>
                  <a:pt x="696677" y="1336713"/>
                  <a:pt x="709048" y="1337616"/>
                  <a:pt x="718710" y="1344058"/>
                </a:cubicBezTo>
                <a:cubicBezTo>
                  <a:pt x="740744" y="1358747"/>
                  <a:pt x="766087" y="1369401"/>
                  <a:pt x="784812" y="1388126"/>
                </a:cubicBezTo>
                <a:cubicBezTo>
                  <a:pt x="838242" y="1441556"/>
                  <a:pt x="811595" y="1420670"/>
                  <a:pt x="861930" y="1454227"/>
                </a:cubicBezTo>
                <a:cubicBezTo>
                  <a:pt x="904365" y="1517880"/>
                  <a:pt x="859889" y="1460346"/>
                  <a:pt x="917014" y="1509311"/>
                </a:cubicBezTo>
                <a:cubicBezTo>
                  <a:pt x="932786" y="1522830"/>
                  <a:pt x="944063" y="1541466"/>
                  <a:pt x="961081" y="1553379"/>
                </a:cubicBezTo>
                <a:cubicBezTo>
                  <a:pt x="981262" y="1567506"/>
                  <a:pt x="1005648" y="1574465"/>
                  <a:pt x="1027183" y="1586429"/>
                </a:cubicBezTo>
                <a:cubicBezTo>
                  <a:pt x="1038757" y="1592859"/>
                  <a:pt x="1049005" y="1601446"/>
                  <a:pt x="1060233" y="1608463"/>
                </a:cubicBezTo>
                <a:cubicBezTo>
                  <a:pt x="1077842" y="1619469"/>
                  <a:pt x="1143824" y="1655668"/>
                  <a:pt x="1159385" y="1674564"/>
                </a:cubicBezTo>
                <a:cubicBezTo>
                  <a:pt x="1261740" y="1798852"/>
                  <a:pt x="1261885" y="1813462"/>
                  <a:pt x="1324638" y="1938969"/>
                </a:cubicBezTo>
                <a:cubicBezTo>
                  <a:pt x="1335655" y="1986709"/>
                  <a:pt x="1347696" y="2034223"/>
                  <a:pt x="1357689" y="2082188"/>
                </a:cubicBezTo>
                <a:cubicBezTo>
                  <a:pt x="1366063" y="2122383"/>
                  <a:pt x="1355088" y="2170528"/>
                  <a:pt x="1379722" y="2203374"/>
                </a:cubicBezTo>
                <a:cubicBezTo>
                  <a:pt x="1395302" y="2224148"/>
                  <a:pt x="1431135" y="2210719"/>
                  <a:pt x="1456841" y="2214391"/>
                </a:cubicBezTo>
                <a:cubicBezTo>
                  <a:pt x="1511187" y="2268737"/>
                  <a:pt x="1501234" y="2264128"/>
                  <a:pt x="1600060" y="2313542"/>
                </a:cubicBezTo>
                <a:cubicBezTo>
                  <a:pt x="1614749" y="2320887"/>
                  <a:pt x="1630763" y="2326030"/>
                  <a:pt x="1644127" y="2335576"/>
                </a:cubicBezTo>
                <a:cubicBezTo>
                  <a:pt x="1765420" y="2422215"/>
                  <a:pt x="1556930" y="2303113"/>
                  <a:pt x="1732262" y="2412694"/>
                </a:cubicBezTo>
                <a:cubicBezTo>
                  <a:pt x="1742110" y="2418849"/>
                  <a:pt x="1754639" y="2419136"/>
                  <a:pt x="1765313" y="2423711"/>
                </a:cubicBezTo>
                <a:cubicBezTo>
                  <a:pt x="1804448" y="2440483"/>
                  <a:pt x="1809240" y="2445652"/>
                  <a:pt x="1842431" y="2467779"/>
                </a:cubicBezTo>
                <a:cubicBezTo>
                  <a:pt x="1853448" y="2482468"/>
                  <a:pt x="1861540" y="2499897"/>
                  <a:pt x="1875481" y="2511846"/>
                </a:cubicBezTo>
                <a:cubicBezTo>
                  <a:pt x="1887950" y="2522534"/>
                  <a:pt x="1907936" y="2522267"/>
                  <a:pt x="1919549" y="2533880"/>
                </a:cubicBezTo>
                <a:cubicBezTo>
                  <a:pt x="1927760" y="2542091"/>
                  <a:pt x="1924125" y="2557268"/>
                  <a:pt x="1930566" y="2566930"/>
                </a:cubicBezTo>
                <a:cubicBezTo>
                  <a:pt x="1939208" y="2579894"/>
                  <a:pt x="1952599" y="2588964"/>
                  <a:pt x="1963616" y="2599981"/>
                </a:cubicBezTo>
                <a:cubicBezTo>
                  <a:pt x="1973317" y="2629083"/>
                  <a:pt x="1990289" y="2689662"/>
                  <a:pt x="2018701" y="2699133"/>
                </a:cubicBezTo>
                <a:lnTo>
                  <a:pt x="2051751" y="2710150"/>
                </a:lnTo>
                <a:cubicBezTo>
                  <a:pt x="2066440" y="2721167"/>
                  <a:pt x="2080248" y="2733468"/>
                  <a:pt x="2095819" y="2743200"/>
                </a:cubicBezTo>
                <a:cubicBezTo>
                  <a:pt x="2109746" y="2751904"/>
                  <a:pt x="2125530" y="2757258"/>
                  <a:pt x="2139886" y="2765234"/>
                </a:cubicBezTo>
                <a:cubicBezTo>
                  <a:pt x="2158604" y="2775633"/>
                  <a:pt x="2176252" y="2787886"/>
                  <a:pt x="2194971" y="2798285"/>
                </a:cubicBezTo>
                <a:cubicBezTo>
                  <a:pt x="2209327" y="2806261"/>
                  <a:pt x="2225183" y="2811501"/>
                  <a:pt x="2239038" y="2820318"/>
                </a:cubicBezTo>
                <a:cubicBezTo>
                  <a:pt x="2265690" y="2837278"/>
                  <a:pt x="2289068" y="2859150"/>
                  <a:pt x="2316156" y="2875403"/>
                </a:cubicBezTo>
                <a:cubicBezTo>
                  <a:pt x="2365818" y="2905200"/>
                  <a:pt x="2452262" y="2939654"/>
                  <a:pt x="2503443" y="2963538"/>
                </a:cubicBezTo>
                <a:cubicBezTo>
                  <a:pt x="2647148" y="3030600"/>
                  <a:pt x="2513701" y="2967825"/>
                  <a:pt x="2602595" y="3018622"/>
                </a:cubicBezTo>
                <a:cubicBezTo>
                  <a:pt x="2763040" y="3110306"/>
                  <a:pt x="2556133" y="2989884"/>
                  <a:pt x="2679713" y="3051673"/>
                </a:cubicBezTo>
                <a:cubicBezTo>
                  <a:pt x="2691556" y="3057594"/>
                  <a:pt x="2699619" y="3072113"/>
                  <a:pt x="2712763" y="3073706"/>
                </a:cubicBezTo>
                <a:cubicBezTo>
                  <a:pt x="2822374" y="3086992"/>
                  <a:pt x="2933100" y="3088395"/>
                  <a:pt x="3043269" y="3095740"/>
                </a:cubicBezTo>
                <a:cubicBezTo>
                  <a:pt x="3346601" y="3139073"/>
                  <a:pt x="3145587" y="3119040"/>
                  <a:pt x="3649197" y="3106757"/>
                </a:cubicBezTo>
                <a:cubicBezTo>
                  <a:pt x="3691917" y="3092517"/>
                  <a:pt x="3720683" y="3081989"/>
                  <a:pt x="3770383" y="3073706"/>
                </a:cubicBezTo>
                <a:cubicBezTo>
                  <a:pt x="3854954" y="3059611"/>
                  <a:pt x="3814580" y="3067069"/>
                  <a:pt x="3891568" y="3051673"/>
                </a:cubicBezTo>
                <a:cubicBezTo>
                  <a:pt x="3997064" y="3009474"/>
                  <a:pt x="3892540" y="3046250"/>
                  <a:pt x="4023771" y="3018622"/>
                </a:cubicBezTo>
                <a:cubicBezTo>
                  <a:pt x="4057361" y="3011550"/>
                  <a:pt x="4140972" y="2992573"/>
                  <a:pt x="4189024" y="2974554"/>
                </a:cubicBezTo>
                <a:cubicBezTo>
                  <a:pt x="4207541" y="2967610"/>
                  <a:pt x="4225166" y="2958203"/>
                  <a:pt x="4244108" y="2952521"/>
                </a:cubicBezTo>
                <a:cubicBezTo>
                  <a:pt x="4331400" y="2926334"/>
                  <a:pt x="4266988" y="2955911"/>
                  <a:pt x="4343260" y="2930487"/>
                </a:cubicBezTo>
                <a:cubicBezTo>
                  <a:pt x="4476855" y="2885955"/>
                  <a:pt x="4302335" y="2928126"/>
                  <a:pt x="4486479" y="2897436"/>
                </a:cubicBezTo>
                <a:cubicBezTo>
                  <a:pt x="4523420" y="2891279"/>
                  <a:pt x="4596648" y="2875403"/>
                  <a:pt x="4596648" y="2875403"/>
                </a:cubicBezTo>
                <a:cubicBezTo>
                  <a:pt x="4618682" y="2864386"/>
                  <a:pt x="4639204" y="2849597"/>
                  <a:pt x="4662749" y="2842352"/>
                </a:cubicBezTo>
                <a:cubicBezTo>
                  <a:pt x="4687568" y="2834715"/>
                  <a:pt x="4714253" y="2835604"/>
                  <a:pt x="4739867" y="2831335"/>
                </a:cubicBezTo>
                <a:cubicBezTo>
                  <a:pt x="4758337" y="2828257"/>
                  <a:pt x="4776590" y="2823990"/>
                  <a:pt x="4794951" y="2820318"/>
                </a:cubicBezTo>
                <a:cubicBezTo>
                  <a:pt x="4897164" y="2769214"/>
                  <a:pt x="4773349" y="2825719"/>
                  <a:pt x="4971221" y="2776251"/>
                </a:cubicBezTo>
                <a:cubicBezTo>
                  <a:pt x="5033455" y="2760693"/>
                  <a:pt x="5000442" y="2768204"/>
                  <a:pt x="5070373" y="2754217"/>
                </a:cubicBezTo>
                <a:cubicBezTo>
                  <a:pt x="5171415" y="2703696"/>
                  <a:pt x="5044823" y="2761185"/>
                  <a:pt x="5191559" y="2721167"/>
                </a:cubicBezTo>
                <a:cubicBezTo>
                  <a:pt x="5207403" y="2716846"/>
                  <a:pt x="5220249" y="2704900"/>
                  <a:pt x="5235626" y="2699133"/>
                </a:cubicBezTo>
                <a:cubicBezTo>
                  <a:pt x="5249803" y="2693816"/>
                  <a:pt x="5265005" y="2691788"/>
                  <a:pt x="5279694" y="2688116"/>
                </a:cubicBezTo>
                <a:cubicBezTo>
                  <a:pt x="5301728" y="2673427"/>
                  <a:pt x="5331106" y="2666082"/>
                  <a:pt x="5345795" y="2644048"/>
                </a:cubicBezTo>
                <a:cubicBezTo>
                  <a:pt x="5360484" y="2622014"/>
                  <a:pt x="5375827" y="2600403"/>
                  <a:pt x="5389862" y="2577947"/>
                </a:cubicBezTo>
                <a:cubicBezTo>
                  <a:pt x="5408224" y="2548569"/>
                  <a:pt x="5420450" y="2514309"/>
                  <a:pt x="5444947" y="2489812"/>
                </a:cubicBezTo>
                <a:lnTo>
                  <a:pt x="5477997" y="2456762"/>
                </a:lnTo>
                <a:cubicBezTo>
                  <a:pt x="5505687" y="2373691"/>
                  <a:pt x="5468336" y="2476083"/>
                  <a:pt x="5511048" y="2390660"/>
                </a:cubicBezTo>
                <a:cubicBezTo>
                  <a:pt x="5516241" y="2380273"/>
                  <a:pt x="5516872" y="2367997"/>
                  <a:pt x="5522065" y="2357610"/>
                </a:cubicBezTo>
                <a:cubicBezTo>
                  <a:pt x="5530123" y="2341493"/>
                  <a:pt x="5569656" y="2290482"/>
                  <a:pt x="5577149" y="2280492"/>
                </a:cubicBezTo>
                <a:cubicBezTo>
                  <a:pt x="5603268" y="2149895"/>
                  <a:pt x="5568936" y="2285201"/>
                  <a:pt x="5610200" y="2192357"/>
                </a:cubicBezTo>
                <a:cubicBezTo>
                  <a:pt x="5619633" y="2171133"/>
                  <a:pt x="5623084" y="2147604"/>
                  <a:pt x="5632233" y="2126256"/>
                </a:cubicBezTo>
                <a:cubicBezTo>
                  <a:pt x="5645172" y="2096066"/>
                  <a:pt x="5665914" y="2069282"/>
                  <a:pt x="5676301" y="2038121"/>
                </a:cubicBezTo>
                <a:cubicBezTo>
                  <a:pt x="5690990" y="1994053"/>
                  <a:pt x="5707607" y="1950582"/>
                  <a:pt x="5720368" y="1905918"/>
                </a:cubicBezTo>
                <a:cubicBezTo>
                  <a:pt x="5727713" y="1880212"/>
                  <a:pt x="5733015" y="1853832"/>
                  <a:pt x="5742402" y="1828800"/>
                </a:cubicBezTo>
                <a:cubicBezTo>
                  <a:pt x="5755101" y="1794935"/>
                  <a:pt x="5771780" y="1762699"/>
                  <a:pt x="5786469" y="1729648"/>
                </a:cubicBezTo>
                <a:cubicBezTo>
                  <a:pt x="5815089" y="1586550"/>
                  <a:pt x="5776037" y="1764423"/>
                  <a:pt x="5819520" y="1619480"/>
                </a:cubicBezTo>
                <a:cubicBezTo>
                  <a:pt x="5824901" y="1601544"/>
                  <a:pt x="5823583" y="1581781"/>
                  <a:pt x="5830537" y="1564395"/>
                </a:cubicBezTo>
                <a:cubicBezTo>
                  <a:pt x="5838490" y="1544514"/>
                  <a:pt x="5853569" y="1528235"/>
                  <a:pt x="5863588" y="1509311"/>
                </a:cubicBezTo>
                <a:cubicBezTo>
                  <a:pt x="5886640" y="1465768"/>
                  <a:pt x="5910281" y="1422394"/>
                  <a:pt x="5929689" y="1377109"/>
                </a:cubicBezTo>
                <a:cubicBezTo>
                  <a:pt x="5940706" y="1351403"/>
                  <a:pt x="5950767" y="1325266"/>
                  <a:pt x="5962739" y="1299991"/>
                </a:cubicBezTo>
                <a:cubicBezTo>
                  <a:pt x="5983830" y="1255465"/>
                  <a:pt x="6028841" y="1167788"/>
                  <a:pt x="6028841" y="1167788"/>
                </a:cubicBezTo>
                <a:cubicBezTo>
                  <a:pt x="6032513" y="1149427"/>
                  <a:pt x="6035316" y="1130870"/>
                  <a:pt x="6039857" y="1112704"/>
                </a:cubicBezTo>
                <a:cubicBezTo>
                  <a:pt x="6047592" y="1081762"/>
                  <a:pt x="6062799" y="1054896"/>
                  <a:pt x="6072908" y="1024569"/>
                </a:cubicBezTo>
                <a:cubicBezTo>
                  <a:pt x="6080687" y="1001233"/>
                  <a:pt x="6090576" y="947245"/>
                  <a:pt x="6094942" y="925417"/>
                </a:cubicBezTo>
                <a:cubicBezTo>
                  <a:pt x="6098614" y="885022"/>
                  <a:pt x="6100598" y="844438"/>
                  <a:pt x="6105959" y="804232"/>
                </a:cubicBezTo>
                <a:cubicBezTo>
                  <a:pt x="6107960" y="789223"/>
                  <a:pt x="6116975" y="775305"/>
                  <a:pt x="6116975" y="760164"/>
                </a:cubicBezTo>
                <a:cubicBezTo>
                  <a:pt x="6116975" y="690294"/>
                  <a:pt x="6114284" y="620216"/>
                  <a:pt x="6105959" y="550844"/>
                </a:cubicBezTo>
                <a:cubicBezTo>
                  <a:pt x="6103192" y="527784"/>
                  <a:pt x="6100348" y="501165"/>
                  <a:pt x="6083925" y="484742"/>
                </a:cubicBezTo>
                <a:lnTo>
                  <a:pt x="6050874" y="451692"/>
                </a:lnTo>
                <a:cubicBezTo>
                  <a:pt x="6047202" y="440675"/>
                  <a:pt x="6045050" y="429028"/>
                  <a:pt x="6039857" y="418641"/>
                </a:cubicBezTo>
                <a:cubicBezTo>
                  <a:pt x="6033301" y="405529"/>
                  <a:pt x="5990180" y="347346"/>
                  <a:pt x="5984773" y="341523"/>
                </a:cubicBezTo>
                <a:cubicBezTo>
                  <a:pt x="5949434" y="303466"/>
                  <a:pt x="5905764" y="272901"/>
                  <a:pt x="5874604" y="231354"/>
                </a:cubicBezTo>
                <a:cubicBezTo>
                  <a:pt x="5863587" y="216665"/>
                  <a:pt x="5852226" y="202228"/>
                  <a:pt x="5841554" y="187287"/>
                </a:cubicBezTo>
                <a:cubicBezTo>
                  <a:pt x="5833858" y="176513"/>
                  <a:pt x="5830537" y="161581"/>
                  <a:pt x="5819520" y="154236"/>
                </a:cubicBezTo>
                <a:cubicBezTo>
                  <a:pt x="5806922" y="145837"/>
                  <a:pt x="5790582" y="143825"/>
                  <a:pt x="5775453" y="143220"/>
                </a:cubicBezTo>
                <a:cubicBezTo>
                  <a:pt x="5606623" y="136467"/>
                  <a:pt x="5437602" y="135875"/>
                  <a:pt x="5268677" y="132203"/>
                </a:cubicBezTo>
                <a:cubicBezTo>
                  <a:pt x="5209920" y="128531"/>
                  <a:pt x="5150955" y="127349"/>
                  <a:pt x="5092407" y="121186"/>
                </a:cubicBezTo>
                <a:cubicBezTo>
                  <a:pt x="5080858" y="119970"/>
                  <a:pt x="5070522" y="113359"/>
                  <a:pt x="5059356" y="110169"/>
                </a:cubicBezTo>
                <a:cubicBezTo>
                  <a:pt x="5044797" y="106009"/>
                  <a:pt x="5029848" y="103312"/>
                  <a:pt x="5015289" y="99152"/>
                </a:cubicBezTo>
                <a:cubicBezTo>
                  <a:pt x="5004123" y="95962"/>
                  <a:pt x="4993693" y="90044"/>
                  <a:pt x="4982238" y="88135"/>
                </a:cubicBezTo>
                <a:cubicBezTo>
                  <a:pt x="4949436" y="82668"/>
                  <a:pt x="4916137" y="80790"/>
                  <a:pt x="4883086" y="77118"/>
                </a:cubicBezTo>
                <a:cubicBezTo>
                  <a:pt x="4702613" y="31999"/>
                  <a:pt x="4829716" y="59603"/>
                  <a:pt x="4409361" y="77118"/>
                </a:cubicBezTo>
                <a:cubicBezTo>
                  <a:pt x="4376136" y="78502"/>
                  <a:pt x="4343298" y="84826"/>
                  <a:pt x="4310209" y="88135"/>
                </a:cubicBezTo>
                <a:lnTo>
                  <a:pt x="4189024" y="99152"/>
                </a:lnTo>
                <a:cubicBezTo>
                  <a:pt x="4155935" y="102461"/>
                  <a:pt x="4122943" y="106688"/>
                  <a:pt x="4089872" y="110169"/>
                </a:cubicBezTo>
                <a:lnTo>
                  <a:pt x="3979703" y="121186"/>
                </a:lnTo>
                <a:cubicBezTo>
                  <a:pt x="3840156" y="117514"/>
                  <a:pt x="3700507" y="116655"/>
                  <a:pt x="3561062" y="110169"/>
                </a:cubicBezTo>
                <a:cubicBezTo>
                  <a:pt x="3542357" y="109299"/>
                  <a:pt x="3523742" y="105073"/>
                  <a:pt x="3505978" y="99152"/>
                </a:cubicBezTo>
                <a:cubicBezTo>
                  <a:pt x="3469740" y="87072"/>
                  <a:pt x="3464610" y="71601"/>
                  <a:pt x="3428860" y="66101"/>
                </a:cubicBezTo>
                <a:cubicBezTo>
                  <a:pt x="3392383" y="60489"/>
                  <a:pt x="3355344" y="59397"/>
                  <a:pt x="3318691" y="55085"/>
                </a:cubicBezTo>
                <a:cubicBezTo>
                  <a:pt x="3218019" y="43242"/>
                  <a:pt x="3268426" y="46330"/>
                  <a:pt x="3175472" y="33051"/>
                </a:cubicBezTo>
                <a:cubicBezTo>
                  <a:pt x="3146163" y="28864"/>
                  <a:pt x="3116715" y="25706"/>
                  <a:pt x="3087337" y="22034"/>
                </a:cubicBezTo>
                <a:cubicBezTo>
                  <a:pt x="3017563" y="25706"/>
                  <a:pt x="2947599" y="26725"/>
                  <a:pt x="2878016" y="33051"/>
                </a:cubicBezTo>
                <a:cubicBezTo>
                  <a:pt x="2866451" y="34102"/>
                  <a:pt x="2856579" y="44068"/>
                  <a:pt x="2844966" y="44068"/>
                </a:cubicBezTo>
                <a:cubicBezTo>
                  <a:pt x="2808060" y="44068"/>
                  <a:pt x="2771520" y="36723"/>
                  <a:pt x="2734797" y="33051"/>
                </a:cubicBezTo>
                <a:cubicBezTo>
                  <a:pt x="2696937" y="25479"/>
                  <a:pt x="2671945" y="21389"/>
                  <a:pt x="2635645" y="11017"/>
                </a:cubicBezTo>
                <a:cubicBezTo>
                  <a:pt x="2624479" y="7827"/>
                  <a:pt x="2613612" y="3672"/>
                  <a:pt x="2602595" y="0"/>
                </a:cubicBezTo>
                <a:cubicBezTo>
                  <a:pt x="2466732" y="11322"/>
                  <a:pt x="2485082" y="12853"/>
                  <a:pt x="2437342" y="22034"/>
                </a:cubicBezTo>
                <a:close/>
              </a:path>
            </a:pathLst>
          </a:custGeom>
          <a:solidFill>
            <a:srgbClr val="000000">
              <a:alpha val="31000"/>
            </a:srgbClr>
          </a:solidFill>
          <a:ln>
            <a:round/>
          </a:ln>
        </p:spPr>
        <p:style>
          <a:lnRef idx="2">
            <a:schemeClr val="accent1">
              <a:shade val="50000"/>
            </a:schemeClr>
          </a:lnRef>
          <a:fillRef idx="1">
            <a:schemeClr val="accent1"/>
          </a:fillRef>
          <a:effectRef idx="0">
            <a:schemeClr val="accent1"/>
          </a:effectRef>
          <a:fontRef idx="minor"/>
        </p:style>
      </p:sp>
      <p:sp>
        <p:nvSpPr>
          <p:cNvPr id="166" name="CustomShape 8"/>
          <p:cNvSpPr/>
          <p:nvPr/>
        </p:nvSpPr>
        <p:spPr>
          <a:xfrm>
            <a:off x="1547640" y="3069000"/>
            <a:ext cx="503640" cy="359640"/>
          </a:xfrm>
          <a:prstGeom prst="rect">
            <a:avLst/>
          </a:prstGeom>
          <a:solidFill>
            <a:schemeClr val="tx1"/>
          </a:solidFill>
          <a:ln>
            <a:round/>
          </a:ln>
        </p:spPr>
        <p:style>
          <a:lnRef idx="2">
            <a:schemeClr val="accent1">
              <a:shade val="50000"/>
            </a:schemeClr>
          </a:lnRef>
          <a:fillRef idx="1">
            <a:schemeClr val="accent1"/>
          </a:fillRef>
          <a:effectRef idx="0">
            <a:schemeClr val="accent1"/>
          </a:effectRef>
          <a:fontRef idx="minor"/>
        </p:style>
      </p:sp>
      <p:sp>
        <p:nvSpPr>
          <p:cNvPr id="167" name="CustomShape 9"/>
          <p:cNvSpPr/>
          <p:nvPr/>
        </p:nvSpPr>
        <p:spPr>
          <a:xfrm>
            <a:off x="6012000" y="1268640"/>
            <a:ext cx="431640" cy="359640"/>
          </a:xfrm>
          <a:prstGeom prst="triangle">
            <a:avLst>
              <a:gd name="adj" fmla="val 50000"/>
            </a:avLst>
          </a:prstGeom>
          <a:solidFill>
            <a:schemeClr val="tx1"/>
          </a:solidFill>
          <a:ln>
            <a:round/>
          </a:ln>
        </p:spPr>
        <p:style>
          <a:lnRef idx="2">
            <a:schemeClr val="accent1">
              <a:shade val="50000"/>
            </a:schemeClr>
          </a:lnRef>
          <a:fillRef idx="1">
            <a:schemeClr val="accent1"/>
          </a:fillRef>
          <a:effectRef idx="0">
            <a:schemeClr val="accent1"/>
          </a:effectRef>
          <a:fontRef idx="minor"/>
        </p:style>
      </p:sp>
      <p:sp>
        <p:nvSpPr>
          <p:cNvPr id="168" name="CustomShape 10"/>
          <p:cNvSpPr/>
          <p:nvPr/>
        </p:nvSpPr>
        <p:spPr>
          <a:xfrm>
            <a:off x="848160" y="2633040"/>
            <a:ext cx="7415640" cy="2473200"/>
          </a:xfrm>
          <a:custGeom>
            <a:avLst/>
            <a:gdLst/>
            <a:ahLst/>
            <a:cxnLst/>
            <a:rect l="l" t="t" r="r" b="b"/>
            <a:pathLst>
              <a:path w="7416162" h="2473695">
                <a:moveTo>
                  <a:pt x="7326217" y="1333041"/>
                </a:moveTo>
                <a:cubicBezTo>
                  <a:pt x="7285822" y="1241234"/>
                  <a:pt x="7162196" y="1319502"/>
                  <a:pt x="7116896" y="1311008"/>
                </a:cubicBezTo>
                <a:cubicBezTo>
                  <a:pt x="7087132" y="1305427"/>
                  <a:pt x="7058455" y="1294913"/>
                  <a:pt x="7028761" y="1288974"/>
                </a:cubicBezTo>
                <a:cubicBezTo>
                  <a:pt x="6951773" y="1273576"/>
                  <a:pt x="6992147" y="1281035"/>
                  <a:pt x="6907576" y="1266940"/>
                </a:cubicBezTo>
                <a:cubicBezTo>
                  <a:pt x="6889214" y="1259595"/>
                  <a:pt x="6871008" y="1251850"/>
                  <a:pt x="6852491" y="1244906"/>
                </a:cubicBezTo>
                <a:cubicBezTo>
                  <a:pt x="6841618" y="1240828"/>
                  <a:pt x="6830314" y="1237966"/>
                  <a:pt x="6819441" y="1233889"/>
                </a:cubicBezTo>
                <a:cubicBezTo>
                  <a:pt x="6714055" y="1194370"/>
                  <a:pt x="6806323" y="1225845"/>
                  <a:pt x="6731306" y="1200839"/>
                </a:cubicBezTo>
                <a:cubicBezTo>
                  <a:pt x="6711360" y="1180893"/>
                  <a:pt x="6667541" y="1128432"/>
                  <a:pt x="6632154" y="1112704"/>
                </a:cubicBezTo>
                <a:cubicBezTo>
                  <a:pt x="6610930" y="1103271"/>
                  <a:pt x="6588087" y="1098015"/>
                  <a:pt x="6566053" y="1090670"/>
                </a:cubicBezTo>
                <a:cubicBezTo>
                  <a:pt x="6536675" y="1068636"/>
                  <a:pt x="6501172" y="1052991"/>
                  <a:pt x="6477918" y="1024569"/>
                </a:cubicBezTo>
                <a:lnTo>
                  <a:pt x="6378766" y="903383"/>
                </a:lnTo>
                <a:cubicBezTo>
                  <a:pt x="6363938" y="885133"/>
                  <a:pt x="6353510" y="862407"/>
                  <a:pt x="6334699" y="848299"/>
                </a:cubicBezTo>
                <a:cubicBezTo>
                  <a:pt x="6320010" y="837282"/>
                  <a:pt x="6304572" y="827198"/>
                  <a:pt x="6290631" y="815249"/>
                </a:cubicBezTo>
                <a:cubicBezTo>
                  <a:pt x="6278802" y="805110"/>
                  <a:pt x="6270544" y="790840"/>
                  <a:pt x="6257581" y="782198"/>
                </a:cubicBezTo>
                <a:cubicBezTo>
                  <a:pt x="6243063" y="772519"/>
                  <a:pt x="6177391" y="761753"/>
                  <a:pt x="6169446" y="760164"/>
                </a:cubicBezTo>
                <a:cubicBezTo>
                  <a:pt x="6113416" y="726547"/>
                  <a:pt x="6114099" y="721540"/>
                  <a:pt x="6048260" y="705080"/>
                </a:cubicBezTo>
                <a:cubicBezTo>
                  <a:pt x="6034141" y="701550"/>
                  <a:pt x="5986946" y="690948"/>
                  <a:pt x="5971142" y="683046"/>
                </a:cubicBezTo>
                <a:cubicBezTo>
                  <a:pt x="5959299" y="677125"/>
                  <a:pt x="5950261" y="666228"/>
                  <a:pt x="5938091" y="661012"/>
                </a:cubicBezTo>
                <a:cubicBezTo>
                  <a:pt x="5924174" y="655048"/>
                  <a:pt x="5908526" y="654347"/>
                  <a:pt x="5894024" y="649996"/>
                </a:cubicBezTo>
                <a:cubicBezTo>
                  <a:pt x="5857387" y="639005"/>
                  <a:pt x="5812620" y="618839"/>
                  <a:pt x="5772838" y="616945"/>
                </a:cubicBezTo>
                <a:cubicBezTo>
                  <a:pt x="5637068" y="610480"/>
                  <a:pt x="5501089" y="609600"/>
                  <a:pt x="5365214" y="605928"/>
                </a:cubicBezTo>
                <a:cubicBezTo>
                  <a:pt x="5346853" y="602256"/>
                  <a:pt x="5328296" y="599453"/>
                  <a:pt x="5310130" y="594911"/>
                </a:cubicBezTo>
                <a:cubicBezTo>
                  <a:pt x="5298864" y="592094"/>
                  <a:pt x="5288345" y="586711"/>
                  <a:pt x="5277079" y="583894"/>
                </a:cubicBezTo>
                <a:cubicBezTo>
                  <a:pt x="5258913" y="579352"/>
                  <a:pt x="5240060" y="577804"/>
                  <a:pt x="5221995" y="572877"/>
                </a:cubicBezTo>
                <a:cubicBezTo>
                  <a:pt x="5199588" y="566766"/>
                  <a:pt x="5178668" y="555399"/>
                  <a:pt x="5155894" y="550844"/>
                </a:cubicBezTo>
                <a:cubicBezTo>
                  <a:pt x="5140935" y="547852"/>
                  <a:pt x="5074524" y="535479"/>
                  <a:pt x="5056742" y="528810"/>
                </a:cubicBezTo>
                <a:cubicBezTo>
                  <a:pt x="5014304" y="512896"/>
                  <a:pt x="4999661" y="494761"/>
                  <a:pt x="4957590" y="473726"/>
                </a:cubicBezTo>
                <a:cubicBezTo>
                  <a:pt x="4947203" y="468533"/>
                  <a:pt x="4934927" y="467902"/>
                  <a:pt x="4924540" y="462709"/>
                </a:cubicBezTo>
                <a:cubicBezTo>
                  <a:pt x="4912697" y="456787"/>
                  <a:pt x="4903659" y="445891"/>
                  <a:pt x="4891489" y="440675"/>
                </a:cubicBezTo>
                <a:cubicBezTo>
                  <a:pt x="4877572" y="434711"/>
                  <a:pt x="4862494" y="431094"/>
                  <a:pt x="4847421" y="429658"/>
                </a:cubicBezTo>
                <a:cubicBezTo>
                  <a:pt x="4785166" y="423729"/>
                  <a:pt x="4722564" y="422313"/>
                  <a:pt x="4660135" y="418641"/>
                </a:cubicBezTo>
                <a:cubicBezTo>
                  <a:pt x="4472979" y="391905"/>
                  <a:pt x="4557515" y="402343"/>
                  <a:pt x="4406747" y="385591"/>
                </a:cubicBezTo>
                <a:cubicBezTo>
                  <a:pt x="4339768" y="340938"/>
                  <a:pt x="4410933" y="383029"/>
                  <a:pt x="4329629" y="352540"/>
                </a:cubicBezTo>
                <a:cubicBezTo>
                  <a:pt x="4314252" y="346773"/>
                  <a:pt x="4300569" y="337176"/>
                  <a:pt x="4285561" y="330506"/>
                </a:cubicBezTo>
                <a:cubicBezTo>
                  <a:pt x="4267490" y="322474"/>
                  <a:pt x="4248433" y="316760"/>
                  <a:pt x="4230477" y="308473"/>
                </a:cubicBezTo>
                <a:cubicBezTo>
                  <a:pt x="4200654" y="294709"/>
                  <a:pt x="4171720" y="279094"/>
                  <a:pt x="4142342" y="264405"/>
                </a:cubicBezTo>
                <a:cubicBezTo>
                  <a:pt x="4127653" y="257060"/>
                  <a:pt x="4111939" y="251481"/>
                  <a:pt x="4098274" y="242371"/>
                </a:cubicBezTo>
                <a:cubicBezTo>
                  <a:pt x="4087257" y="235027"/>
                  <a:pt x="4077394" y="225554"/>
                  <a:pt x="4065224" y="220338"/>
                </a:cubicBezTo>
                <a:cubicBezTo>
                  <a:pt x="4051307" y="214374"/>
                  <a:pt x="4035715" y="213481"/>
                  <a:pt x="4021156" y="209321"/>
                </a:cubicBezTo>
                <a:cubicBezTo>
                  <a:pt x="4009990" y="206131"/>
                  <a:pt x="3999272" y="201494"/>
                  <a:pt x="3988106" y="198304"/>
                </a:cubicBezTo>
                <a:cubicBezTo>
                  <a:pt x="3965448" y="191830"/>
                  <a:pt x="3933342" y="186431"/>
                  <a:pt x="3910988" y="176270"/>
                </a:cubicBezTo>
                <a:cubicBezTo>
                  <a:pt x="3881086" y="162678"/>
                  <a:pt x="3854013" y="142590"/>
                  <a:pt x="3822853" y="132203"/>
                </a:cubicBezTo>
                <a:lnTo>
                  <a:pt x="3756752" y="110169"/>
                </a:lnTo>
                <a:cubicBezTo>
                  <a:pt x="3707472" y="36249"/>
                  <a:pt x="3765526" y="108674"/>
                  <a:pt x="3701667" y="66102"/>
                </a:cubicBezTo>
                <a:cubicBezTo>
                  <a:pt x="3688703" y="57460"/>
                  <a:pt x="3681580" y="41693"/>
                  <a:pt x="3668617" y="33051"/>
                </a:cubicBezTo>
                <a:cubicBezTo>
                  <a:pt x="3658954" y="26609"/>
                  <a:pt x="3646832" y="24851"/>
                  <a:pt x="3635566" y="22034"/>
                </a:cubicBezTo>
                <a:lnTo>
                  <a:pt x="3547431" y="0"/>
                </a:lnTo>
                <a:lnTo>
                  <a:pt x="3316077" y="11017"/>
                </a:lnTo>
                <a:cubicBezTo>
                  <a:pt x="3160455" y="19910"/>
                  <a:pt x="3206101" y="13182"/>
                  <a:pt x="3106756" y="33051"/>
                </a:cubicBezTo>
                <a:cubicBezTo>
                  <a:pt x="3092067" y="44068"/>
                  <a:pt x="3078631" y="56992"/>
                  <a:pt x="3062689" y="66102"/>
                </a:cubicBezTo>
                <a:cubicBezTo>
                  <a:pt x="3052606" y="71864"/>
                  <a:pt x="3040804" y="73928"/>
                  <a:pt x="3029638" y="77118"/>
                </a:cubicBezTo>
                <a:cubicBezTo>
                  <a:pt x="2959548" y="97143"/>
                  <a:pt x="2951370" y="91892"/>
                  <a:pt x="2853368" y="99152"/>
                </a:cubicBezTo>
                <a:lnTo>
                  <a:pt x="2688115" y="110169"/>
                </a:lnTo>
                <a:cubicBezTo>
                  <a:pt x="2534585" y="140875"/>
                  <a:pt x="2615268" y="129093"/>
                  <a:pt x="2445744" y="143220"/>
                </a:cubicBezTo>
                <a:cubicBezTo>
                  <a:pt x="2423710" y="150564"/>
                  <a:pt x="2402175" y="159620"/>
                  <a:pt x="2379643" y="165253"/>
                </a:cubicBezTo>
                <a:cubicBezTo>
                  <a:pt x="2364954" y="168925"/>
                  <a:pt x="2349753" y="170954"/>
                  <a:pt x="2335576" y="176270"/>
                </a:cubicBezTo>
                <a:cubicBezTo>
                  <a:pt x="2303061" y="188463"/>
                  <a:pt x="2265557" y="215170"/>
                  <a:pt x="2236424" y="231355"/>
                </a:cubicBezTo>
                <a:cubicBezTo>
                  <a:pt x="2222068" y="239331"/>
                  <a:pt x="2207936" y="248195"/>
                  <a:pt x="2192356" y="253388"/>
                </a:cubicBezTo>
                <a:cubicBezTo>
                  <a:pt x="2163627" y="262964"/>
                  <a:pt x="2104221" y="275422"/>
                  <a:pt x="2104221" y="275422"/>
                </a:cubicBezTo>
                <a:cubicBezTo>
                  <a:pt x="2060814" y="304361"/>
                  <a:pt x="2068002" y="303756"/>
                  <a:pt x="2005070" y="319489"/>
                </a:cubicBezTo>
                <a:cubicBezTo>
                  <a:pt x="1980436" y="325648"/>
                  <a:pt x="1910995" y="341811"/>
                  <a:pt x="1894901" y="352540"/>
                </a:cubicBezTo>
                <a:lnTo>
                  <a:pt x="1828800" y="396608"/>
                </a:lnTo>
                <a:cubicBezTo>
                  <a:pt x="1818538" y="427392"/>
                  <a:pt x="1814375" y="451494"/>
                  <a:pt x="1784732" y="473726"/>
                </a:cubicBezTo>
                <a:cubicBezTo>
                  <a:pt x="1768911" y="485591"/>
                  <a:pt x="1746490" y="485395"/>
                  <a:pt x="1729648" y="495759"/>
                </a:cubicBezTo>
                <a:cubicBezTo>
                  <a:pt x="1698373" y="515006"/>
                  <a:pt x="1667480" y="535894"/>
                  <a:pt x="1641513" y="561861"/>
                </a:cubicBezTo>
                <a:cubicBezTo>
                  <a:pt x="1509127" y="694247"/>
                  <a:pt x="1665057" y="544079"/>
                  <a:pt x="1564395" y="627962"/>
                </a:cubicBezTo>
                <a:cubicBezTo>
                  <a:pt x="1534748" y="652668"/>
                  <a:pt x="1533458" y="667417"/>
                  <a:pt x="1498294" y="683046"/>
                </a:cubicBezTo>
                <a:cubicBezTo>
                  <a:pt x="1498291" y="683048"/>
                  <a:pt x="1415669" y="710588"/>
                  <a:pt x="1399142" y="716097"/>
                </a:cubicBezTo>
                <a:cubicBezTo>
                  <a:pt x="1388125" y="719769"/>
                  <a:pt x="1377656" y="726063"/>
                  <a:pt x="1366091" y="727114"/>
                </a:cubicBezTo>
                <a:lnTo>
                  <a:pt x="1244906" y="738130"/>
                </a:lnTo>
                <a:cubicBezTo>
                  <a:pt x="1161831" y="765822"/>
                  <a:pt x="1264231" y="728467"/>
                  <a:pt x="1178805" y="771181"/>
                </a:cubicBezTo>
                <a:cubicBezTo>
                  <a:pt x="1168418" y="776375"/>
                  <a:pt x="1156958" y="779142"/>
                  <a:pt x="1145754" y="782198"/>
                </a:cubicBezTo>
                <a:cubicBezTo>
                  <a:pt x="1116539" y="790166"/>
                  <a:pt x="1085736" y="792986"/>
                  <a:pt x="1057619" y="804232"/>
                </a:cubicBezTo>
                <a:lnTo>
                  <a:pt x="1002535" y="826265"/>
                </a:lnTo>
                <a:cubicBezTo>
                  <a:pt x="944543" y="884257"/>
                  <a:pt x="997858" y="839621"/>
                  <a:pt x="914400" y="881350"/>
                </a:cubicBezTo>
                <a:cubicBezTo>
                  <a:pt x="902557" y="887271"/>
                  <a:pt x="893192" y="897462"/>
                  <a:pt x="881349" y="903383"/>
                </a:cubicBezTo>
                <a:cubicBezTo>
                  <a:pt x="870962" y="908576"/>
                  <a:pt x="859172" y="910322"/>
                  <a:pt x="848299" y="914400"/>
                </a:cubicBezTo>
                <a:cubicBezTo>
                  <a:pt x="829782" y="921344"/>
                  <a:pt x="811975" y="930180"/>
                  <a:pt x="793214" y="936434"/>
                </a:cubicBezTo>
                <a:cubicBezTo>
                  <a:pt x="778850" y="941222"/>
                  <a:pt x="763123" y="941628"/>
                  <a:pt x="749147" y="947451"/>
                </a:cubicBezTo>
                <a:cubicBezTo>
                  <a:pt x="718828" y="960084"/>
                  <a:pt x="688341" y="973298"/>
                  <a:pt x="661012" y="991518"/>
                </a:cubicBezTo>
                <a:cubicBezTo>
                  <a:pt x="649995" y="998863"/>
                  <a:pt x="640131" y="1008336"/>
                  <a:pt x="627961" y="1013552"/>
                </a:cubicBezTo>
                <a:cubicBezTo>
                  <a:pt x="614044" y="1019516"/>
                  <a:pt x="598583" y="1020897"/>
                  <a:pt x="583894" y="1024569"/>
                </a:cubicBezTo>
                <a:cubicBezTo>
                  <a:pt x="561860" y="1039258"/>
                  <a:pt x="542915" y="1060262"/>
                  <a:pt x="517793" y="1068636"/>
                </a:cubicBezTo>
                <a:cubicBezTo>
                  <a:pt x="506776" y="1072308"/>
                  <a:pt x="495129" y="1074460"/>
                  <a:pt x="484742" y="1079653"/>
                </a:cubicBezTo>
                <a:cubicBezTo>
                  <a:pt x="472899" y="1085574"/>
                  <a:pt x="463861" y="1096471"/>
                  <a:pt x="451691" y="1101687"/>
                </a:cubicBezTo>
                <a:cubicBezTo>
                  <a:pt x="330547" y="1153607"/>
                  <a:pt x="487488" y="1065887"/>
                  <a:pt x="363556" y="1134738"/>
                </a:cubicBezTo>
                <a:cubicBezTo>
                  <a:pt x="289806" y="1175710"/>
                  <a:pt x="328107" y="1156248"/>
                  <a:pt x="264405" y="1200839"/>
                </a:cubicBezTo>
                <a:cubicBezTo>
                  <a:pt x="242711" y="1216025"/>
                  <a:pt x="217028" y="1226181"/>
                  <a:pt x="198303" y="1244906"/>
                </a:cubicBezTo>
                <a:lnTo>
                  <a:pt x="132202" y="1311008"/>
                </a:lnTo>
                <a:lnTo>
                  <a:pt x="66101" y="1377109"/>
                </a:lnTo>
                <a:cubicBezTo>
                  <a:pt x="41733" y="1401477"/>
                  <a:pt x="26356" y="1412530"/>
                  <a:pt x="11017" y="1443210"/>
                </a:cubicBezTo>
                <a:cubicBezTo>
                  <a:pt x="5824" y="1453597"/>
                  <a:pt x="3672" y="1465244"/>
                  <a:pt x="0" y="1476261"/>
                </a:cubicBezTo>
                <a:cubicBezTo>
                  <a:pt x="3672" y="1777389"/>
                  <a:pt x="3933" y="2078577"/>
                  <a:pt x="11017" y="2379644"/>
                </a:cubicBezTo>
                <a:cubicBezTo>
                  <a:pt x="11449" y="2397995"/>
                  <a:pt x="32436" y="2434114"/>
                  <a:pt x="44067" y="2445745"/>
                </a:cubicBezTo>
                <a:cubicBezTo>
                  <a:pt x="53430" y="2455108"/>
                  <a:pt x="66101" y="2460434"/>
                  <a:pt x="77118" y="2467779"/>
                </a:cubicBezTo>
                <a:cubicBezTo>
                  <a:pt x="128530" y="2464107"/>
                  <a:pt x="182672" y="2473695"/>
                  <a:pt x="231354" y="2456762"/>
                </a:cubicBezTo>
                <a:cubicBezTo>
                  <a:pt x="270901" y="2443007"/>
                  <a:pt x="289449" y="2387856"/>
                  <a:pt x="330506" y="2379644"/>
                </a:cubicBezTo>
                <a:cubicBezTo>
                  <a:pt x="348867" y="2375972"/>
                  <a:pt x="367424" y="2373169"/>
                  <a:pt x="385590" y="2368627"/>
                </a:cubicBezTo>
                <a:cubicBezTo>
                  <a:pt x="422173" y="2359481"/>
                  <a:pt x="421498" y="2351744"/>
                  <a:pt x="462708" y="2346593"/>
                </a:cubicBezTo>
                <a:cubicBezTo>
                  <a:pt x="506587" y="2341108"/>
                  <a:pt x="550843" y="2339248"/>
                  <a:pt x="594911" y="2335576"/>
                </a:cubicBezTo>
                <a:cubicBezTo>
                  <a:pt x="609030" y="2332046"/>
                  <a:pt x="656224" y="2321444"/>
                  <a:pt x="672029" y="2313542"/>
                </a:cubicBezTo>
                <a:cubicBezTo>
                  <a:pt x="683872" y="2307621"/>
                  <a:pt x="692980" y="2296886"/>
                  <a:pt x="705079" y="2291509"/>
                </a:cubicBezTo>
                <a:cubicBezTo>
                  <a:pt x="726303" y="2282076"/>
                  <a:pt x="749147" y="2276820"/>
                  <a:pt x="771181" y="2269475"/>
                </a:cubicBezTo>
                <a:lnTo>
                  <a:pt x="804231" y="2258458"/>
                </a:lnTo>
                <a:cubicBezTo>
                  <a:pt x="826265" y="2236424"/>
                  <a:pt x="845404" y="2211053"/>
                  <a:pt x="870332" y="2192357"/>
                </a:cubicBezTo>
                <a:cubicBezTo>
                  <a:pt x="924992" y="2151362"/>
                  <a:pt x="899122" y="2169491"/>
                  <a:pt x="947450" y="2137273"/>
                </a:cubicBezTo>
                <a:cubicBezTo>
                  <a:pt x="954795" y="2126256"/>
                  <a:pt x="959519" y="2112941"/>
                  <a:pt x="969484" y="2104222"/>
                </a:cubicBezTo>
                <a:cubicBezTo>
                  <a:pt x="989413" y="2086784"/>
                  <a:pt x="1013551" y="2074844"/>
                  <a:pt x="1035585" y="2060155"/>
                </a:cubicBezTo>
                <a:cubicBezTo>
                  <a:pt x="1046602" y="2052810"/>
                  <a:pt x="1059273" y="2047484"/>
                  <a:pt x="1068636" y="2038121"/>
                </a:cubicBezTo>
                <a:cubicBezTo>
                  <a:pt x="1079653" y="2027104"/>
                  <a:pt x="1088067" y="2012637"/>
                  <a:pt x="1101687" y="2005070"/>
                </a:cubicBezTo>
                <a:cubicBezTo>
                  <a:pt x="1121990" y="1993791"/>
                  <a:pt x="1167788" y="1983036"/>
                  <a:pt x="1167788" y="1983036"/>
                </a:cubicBezTo>
                <a:cubicBezTo>
                  <a:pt x="1193720" y="1957104"/>
                  <a:pt x="1231801" y="1914702"/>
                  <a:pt x="1266940" y="1905918"/>
                </a:cubicBezTo>
                <a:lnTo>
                  <a:pt x="1311007" y="1894902"/>
                </a:lnTo>
                <a:cubicBezTo>
                  <a:pt x="1322024" y="1887557"/>
                  <a:pt x="1333886" y="1881345"/>
                  <a:pt x="1344058" y="1872868"/>
                </a:cubicBezTo>
                <a:cubicBezTo>
                  <a:pt x="1356027" y="1862894"/>
                  <a:pt x="1364145" y="1848459"/>
                  <a:pt x="1377108" y="1839817"/>
                </a:cubicBezTo>
                <a:cubicBezTo>
                  <a:pt x="1386771" y="1833375"/>
                  <a:pt x="1399142" y="1832472"/>
                  <a:pt x="1410159" y="1828800"/>
                </a:cubicBezTo>
                <a:cubicBezTo>
                  <a:pt x="1449219" y="1770212"/>
                  <a:pt x="1416503" y="1810104"/>
                  <a:pt x="1498294" y="1751682"/>
                </a:cubicBezTo>
                <a:cubicBezTo>
                  <a:pt x="1528177" y="1730337"/>
                  <a:pt x="1555874" y="1705952"/>
                  <a:pt x="1586429" y="1685581"/>
                </a:cubicBezTo>
                <a:cubicBezTo>
                  <a:pt x="1597446" y="1678236"/>
                  <a:pt x="1607309" y="1668763"/>
                  <a:pt x="1619479" y="1663547"/>
                </a:cubicBezTo>
                <a:cubicBezTo>
                  <a:pt x="1633396" y="1657582"/>
                  <a:pt x="1648858" y="1656202"/>
                  <a:pt x="1663547" y="1652530"/>
                </a:cubicBezTo>
                <a:cubicBezTo>
                  <a:pt x="1674564" y="1641513"/>
                  <a:pt x="1684628" y="1629454"/>
                  <a:pt x="1696597" y="1619480"/>
                </a:cubicBezTo>
                <a:cubicBezTo>
                  <a:pt x="1706769" y="1611003"/>
                  <a:pt x="1719752" y="1606243"/>
                  <a:pt x="1729648" y="1597446"/>
                </a:cubicBezTo>
                <a:cubicBezTo>
                  <a:pt x="1752938" y="1576744"/>
                  <a:pt x="1773715" y="1553379"/>
                  <a:pt x="1795749" y="1531345"/>
                </a:cubicBezTo>
                <a:lnTo>
                  <a:pt x="1828800" y="1498294"/>
                </a:lnTo>
                <a:lnTo>
                  <a:pt x="1861850" y="1465244"/>
                </a:lnTo>
                <a:cubicBezTo>
                  <a:pt x="1865522" y="1454227"/>
                  <a:pt x="1865612" y="1441261"/>
                  <a:pt x="1872867" y="1432193"/>
                </a:cubicBezTo>
                <a:cubicBezTo>
                  <a:pt x="1881138" y="1421854"/>
                  <a:pt x="1895746" y="1418636"/>
                  <a:pt x="1905918" y="1410159"/>
                </a:cubicBezTo>
                <a:cubicBezTo>
                  <a:pt x="1960934" y="1364313"/>
                  <a:pt x="1913936" y="1385453"/>
                  <a:pt x="1972019" y="1366092"/>
                </a:cubicBezTo>
                <a:cubicBezTo>
                  <a:pt x="1983036" y="1355075"/>
                  <a:pt x="1992772" y="1342606"/>
                  <a:pt x="2005070" y="1333041"/>
                </a:cubicBezTo>
                <a:cubicBezTo>
                  <a:pt x="2025973" y="1316783"/>
                  <a:pt x="2071171" y="1288974"/>
                  <a:pt x="2071171" y="1288974"/>
                </a:cubicBezTo>
                <a:cubicBezTo>
                  <a:pt x="2078516" y="1277957"/>
                  <a:pt x="2083033" y="1264400"/>
                  <a:pt x="2093205" y="1255923"/>
                </a:cubicBezTo>
                <a:cubicBezTo>
                  <a:pt x="2105821" y="1245409"/>
                  <a:pt x="2123013" y="1242037"/>
                  <a:pt x="2137272" y="1233889"/>
                </a:cubicBezTo>
                <a:cubicBezTo>
                  <a:pt x="2192584" y="1202282"/>
                  <a:pt x="2147818" y="1218353"/>
                  <a:pt x="2214390" y="1189822"/>
                </a:cubicBezTo>
                <a:cubicBezTo>
                  <a:pt x="2225064" y="1185247"/>
                  <a:pt x="2236767" y="1183380"/>
                  <a:pt x="2247441" y="1178805"/>
                </a:cubicBezTo>
                <a:cubicBezTo>
                  <a:pt x="2262536" y="1172336"/>
                  <a:pt x="2277152" y="1164747"/>
                  <a:pt x="2291508" y="1156771"/>
                </a:cubicBezTo>
                <a:cubicBezTo>
                  <a:pt x="2310226" y="1146372"/>
                  <a:pt x="2327099" y="1132582"/>
                  <a:pt x="2346593" y="1123721"/>
                </a:cubicBezTo>
                <a:cubicBezTo>
                  <a:pt x="2459705" y="1072307"/>
                  <a:pt x="2367075" y="1130004"/>
                  <a:pt x="2467778" y="1079653"/>
                </a:cubicBezTo>
                <a:cubicBezTo>
                  <a:pt x="2509849" y="1058618"/>
                  <a:pt x="2524492" y="1040483"/>
                  <a:pt x="2566930" y="1024569"/>
                </a:cubicBezTo>
                <a:cubicBezTo>
                  <a:pt x="2598896" y="1012581"/>
                  <a:pt x="2659964" y="1006557"/>
                  <a:pt x="2688115" y="1002535"/>
                </a:cubicBezTo>
                <a:cubicBezTo>
                  <a:pt x="2699132" y="995191"/>
                  <a:pt x="2708484" y="984307"/>
                  <a:pt x="2721166" y="980502"/>
                </a:cubicBezTo>
                <a:cubicBezTo>
                  <a:pt x="2822528" y="950094"/>
                  <a:pt x="2767948" y="985634"/>
                  <a:pt x="2831335" y="958468"/>
                </a:cubicBezTo>
                <a:cubicBezTo>
                  <a:pt x="2846430" y="951999"/>
                  <a:pt x="2860307" y="942903"/>
                  <a:pt x="2875402" y="936434"/>
                </a:cubicBezTo>
                <a:cubicBezTo>
                  <a:pt x="2886076" y="931859"/>
                  <a:pt x="2897779" y="929992"/>
                  <a:pt x="2908453" y="925417"/>
                </a:cubicBezTo>
                <a:cubicBezTo>
                  <a:pt x="2923548" y="918948"/>
                  <a:pt x="2937425" y="909852"/>
                  <a:pt x="2952520" y="903383"/>
                </a:cubicBezTo>
                <a:cubicBezTo>
                  <a:pt x="3005715" y="880586"/>
                  <a:pt x="2968730" y="906878"/>
                  <a:pt x="3029638" y="870333"/>
                </a:cubicBezTo>
                <a:cubicBezTo>
                  <a:pt x="3052346" y="856708"/>
                  <a:pt x="3072054" y="838108"/>
                  <a:pt x="3095740" y="826265"/>
                </a:cubicBezTo>
                <a:cubicBezTo>
                  <a:pt x="3127269" y="810501"/>
                  <a:pt x="3140438" y="801320"/>
                  <a:pt x="3172858" y="793215"/>
                </a:cubicBezTo>
                <a:cubicBezTo>
                  <a:pt x="3191024" y="788673"/>
                  <a:pt x="3209697" y="786409"/>
                  <a:pt x="3227942" y="782198"/>
                </a:cubicBezTo>
                <a:cubicBezTo>
                  <a:pt x="3257449" y="775389"/>
                  <a:pt x="3316077" y="760164"/>
                  <a:pt x="3316077" y="760164"/>
                </a:cubicBezTo>
                <a:cubicBezTo>
                  <a:pt x="3459296" y="763836"/>
                  <a:pt x="3602833" y="760974"/>
                  <a:pt x="3745735" y="771181"/>
                </a:cubicBezTo>
                <a:cubicBezTo>
                  <a:pt x="3758942" y="772124"/>
                  <a:pt x="3766942" y="787294"/>
                  <a:pt x="3778785" y="793215"/>
                </a:cubicBezTo>
                <a:cubicBezTo>
                  <a:pt x="3789172" y="798409"/>
                  <a:pt x="3800632" y="801176"/>
                  <a:pt x="3811836" y="804232"/>
                </a:cubicBezTo>
                <a:cubicBezTo>
                  <a:pt x="3841051" y="812200"/>
                  <a:pt x="3871243" y="816689"/>
                  <a:pt x="3899971" y="826265"/>
                </a:cubicBezTo>
                <a:cubicBezTo>
                  <a:pt x="3910988" y="829937"/>
                  <a:pt x="3921755" y="834465"/>
                  <a:pt x="3933021" y="837282"/>
                </a:cubicBezTo>
                <a:cubicBezTo>
                  <a:pt x="4012452" y="857140"/>
                  <a:pt x="4057246" y="852908"/>
                  <a:pt x="4153359" y="859316"/>
                </a:cubicBezTo>
                <a:cubicBezTo>
                  <a:pt x="4228025" y="884205"/>
                  <a:pt x="4136942" y="856033"/>
                  <a:pt x="4263528" y="881350"/>
                </a:cubicBezTo>
                <a:cubicBezTo>
                  <a:pt x="4293222" y="887289"/>
                  <a:pt x="4322284" y="896039"/>
                  <a:pt x="4351662" y="903383"/>
                </a:cubicBezTo>
                <a:lnTo>
                  <a:pt x="4395730" y="914400"/>
                </a:lnTo>
                <a:cubicBezTo>
                  <a:pt x="4406747" y="921745"/>
                  <a:pt x="4416938" y="930512"/>
                  <a:pt x="4428781" y="936434"/>
                </a:cubicBezTo>
                <a:cubicBezTo>
                  <a:pt x="4446469" y="945278"/>
                  <a:pt x="4465348" y="951524"/>
                  <a:pt x="4483865" y="958468"/>
                </a:cubicBezTo>
                <a:cubicBezTo>
                  <a:pt x="4494738" y="962546"/>
                  <a:pt x="4506528" y="964292"/>
                  <a:pt x="4516915" y="969485"/>
                </a:cubicBezTo>
                <a:cubicBezTo>
                  <a:pt x="4534230" y="978142"/>
                  <a:pt x="4582383" y="1016247"/>
                  <a:pt x="4594034" y="1024569"/>
                </a:cubicBezTo>
                <a:cubicBezTo>
                  <a:pt x="4604808" y="1032265"/>
                  <a:pt x="4615241" y="1040682"/>
                  <a:pt x="4627084" y="1046603"/>
                </a:cubicBezTo>
                <a:cubicBezTo>
                  <a:pt x="4657850" y="1061986"/>
                  <a:pt x="4708832" y="1064576"/>
                  <a:pt x="4737253" y="1068636"/>
                </a:cubicBezTo>
                <a:cubicBezTo>
                  <a:pt x="4774059" y="1080905"/>
                  <a:pt x="4772868" y="1081447"/>
                  <a:pt x="4814371" y="1090670"/>
                </a:cubicBezTo>
                <a:lnTo>
                  <a:pt x="4968607" y="1123721"/>
                </a:lnTo>
                <a:cubicBezTo>
                  <a:pt x="4979624" y="1131066"/>
                  <a:pt x="4989436" y="1140662"/>
                  <a:pt x="5001658" y="1145755"/>
                </a:cubicBezTo>
                <a:cubicBezTo>
                  <a:pt x="5033816" y="1159154"/>
                  <a:pt x="5068463" y="1165866"/>
                  <a:pt x="5100809" y="1178805"/>
                </a:cubicBezTo>
                <a:lnTo>
                  <a:pt x="5155894" y="1200839"/>
                </a:lnTo>
                <a:cubicBezTo>
                  <a:pt x="5214314" y="1259259"/>
                  <a:pt x="5160507" y="1212420"/>
                  <a:pt x="5233012" y="1255923"/>
                </a:cubicBezTo>
                <a:cubicBezTo>
                  <a:pt x="5326703" y="1312138"/>
                  <a:pt x="5264851" y="1291425"/>
                  <a:pt x="5343181" y="1311008"/>
                </a:cubicBezTo>
                <a:cubicBezTo>
                  <a:pt x="5457512" y="1387228"/>
                  <a:pt x="5280518" y="1271207"/>
                  <a:pt x="5420299" y="1355075"/>
                </a:cubicBezTo>
                <a:cubicBezTo>
                  <a:pt x="5443006" y="1368699"/>
                  <a:pt x="5462715" y="1387299"/>
                  <a:pt x="5486400" y="1399142"/>
                </a:cubicBezTo>
                <a:cubicBezTo>
                  <a:pt x="5540854" y="1426370"/>
                  <a:pt x="5514887" y="1415983"/>
                  <a:pt x="5563518" y="1432193"/>
                </a:cubicBezTo>
                <a:cubicBezTo>
                  <a:pt x="5574535" y="1443210"/>
                  <a:pt x="5583605" y="1456602"/>
                  <a:pt x="5596568" y="1465244"/>
                </a:cubicBezTo>
                <a:cubicBezTo>
                  <a:pt x="5606231" y="1471686"/>
                  <a:pt x="5618415" y="1473205"/>
                  <a:pt x="5629619" y="1476261"/>
                </a:cubicBezTo>
                <a:cubicBezTo>
                  <a:pt x="5658834" y="1484229"/>
                  <a:pt x="5688060" y="1492355"/>
                  <a:pt x="5717754" y="1498294"/>
                </a:cubicBezTo>
                <a:cubicBezTo>
                  <a:pt x="5794742" y="1513692"/>
                  <a:pt x="5754368" y="1506233"/>
                  <a:pt x="5838940" y="1520328"/>
                </a:cubicBezTo>
                <a:cubicBezTo>
                  <a:pt x="5865911" y="1529319"/>
                  <a:pt x="5892235" y="1536362"/>
                  <a:pt x="5916058" y="1553379"/>
                </a:cubicBezTo>
                <a:cubicBezTo>
                  <a:pt x="5928736" y="1562435"/>
                  <a:pt x="5936644" y="1577081"/>
                  <a:pt x="5949108" y="1586429"/>
                </a:cubicBezTo>
                <a:cubicBezTo>
                  <a:pt x="5966239" y="1599277"/>
                  <a:pt x="5985831" y="1608463"/>
                  <a:pt x="6004193" y="1619480"/>
                </a:cubicBezTo>
                <a:cubicBezTo>
                  <a:pt x="6026860" y="1653480"/>
                  <a:pt x="6026288" y="1657304"/>
                  <a:pt x="6059277" y="1685581"/>
                </a:cubicBezTo>
                <a:cubicBezTo>
                  <a:pt x="6073218" y="1697531"/>
                  <a:pt x="6089526" y="1706541"/>
                  <a:pt x="6103344" y="1718632"/>
                </a:cubicBezTo>
                <a:cubicBezTo>
                  <a:pt x="6118978" y="1732312"/>
                  <a:pt x="6131778" y="1749019"/>
                  <a:pt x="6147412" y="1762699"/>
                </a:cubicBezTo>
                <a:cubicBezTo>
                  <a:pt x="6161230" y="1774790"/>
                  <a:pt x="6178496" y="1782767"/>
                  <a:pt x="6191479" y="1795750"/>
                </a:cubicBezTo>
                <a:cubicBezTo>
                  <a:pt x="6200841" y="1805112"/>
                  <a:pt x="6204716" y="1818904"/>
                  <a:pt x="6213513" y="1828800"/>
                </a:cubicBezTo>
                <a:cubicBezTo>
                  <a:pt x="6234215" y="1852090"/>
                  <a:pt x="6257580" y="1872868"/>
                  <a:pt x="6279614" y="1894902"/>
                </a:cubicBezTo>
                <a:cubicBezTo>
                  <a:pt x="6322024" y="1937312"/>
                  <a:pt x="6299705" y="1919312"/>
                  <a:pt x="6345715" y="1949986"/>
                </a:cubicBezTo>
                <a:cubicBezTo>
                  <a:pt x="6384443" y="2008077"/>
                  <a:pt x="6345418" y="1965596"/>
                  <a:pt x="6411817" y="1994053"/>
                </a:cubicBezTo>
                <a:cubicBezTo>
                  <a:pt x="6423987" y="1999269"/>
                  <a:pt x="6433243" y="2009747"/>
                  <a:pt x="6444867" y="2016087"/>
                </a:cubicBezTo>
                <a:cubicBezTo>
                  <a:pt x="6473702" y="2031816"/>
                  <a:pt x="6505672" y="2041936"/>
                  <a:pt x="6533002" y="2060155"/>
                </a:cubicBezTo>
                <a:cubicBezTo>
                  <a:pt x="6627732" y="2123305"/>
                  <a:pt x="6507871" y="2047588"/>
                  <a:pt x="6599103" y="2093205"/>
                </a:cubicBezTo>
                <a:cubicBezTo>
                  <a:pt x="6633209" y="2110258"/>
                  <a:pt x="6641284" y="2128325"/>
                  <a:pt x="6676221" y="2148289"/>
                </a:cubicBezTo>
                <a:cubicBezTo>
                  <a:pt x="6686304" y="2154051"/>
                  <a:pt x="6698885" y="2154113"/>
                  <a:pt x="6709272" y="2159306"/>
                </a:cubicBezTo>
                <a:cubicBezTo>
                  <a:pt x="6721115" y="2165227"/>
                  <a:pt x="6730223" y="2175962"/>
                  <a:pt x="6742323" y="2181340"/>
                </a:cubicBezTo>
                <a:cubicBezTo>
                  <a:pt x="6877903" y="2241598"/>
                  <a:pt x="6749962" y="2175943"/>
                  <a:pt x="6852491" y="2214391"/>
                </a:cubicBezTo>
                <a:cubicBezTo>
                  <a:pt x="6867868" y="2220157"/>
                  <a:pt x="6881870" y="2229080"/>
                  <a:pt x="6896559" y="2236424"/>
                </a:cubicBezTo>
                <a:cubicBezTo>
                  <a:pt x="6996240" y="2336108"/>
                  <a:pt x="6857679" y="2204511"/>
                  <a:pt x="6973677" y="2291509"/>
                </a:cubicBezTo>
                <a:cubicBezTo>
                  <a:pt x="6990296" y="2303973"/>
                  <a:pt x="7001523" y="2322599"/>
                  <a:pt x="7017744" y="2335576"/>
                </a:cubicBezTo>
                <a:cubicBezTo>
                  <a:pt x="7071861" y="2378870"/>
                  <a:pt x="7068216" y="2374434"/>
                  <a:pt x="7116896" y="2390661"/>
                </a:cubicBezTo>
                <a:cubicBezTo>
                  <a:pt x="7201359" y="2386989"/>
                  <a:pt x="7285991" y="2386128"/>
                  <a:pt x="7370284" y="2379644"/>
                </a:cubicBezTo>
                <a:cubicBezTo>
                  <a:pt x="7381863" y="2378753"/>
                  <a:pt x="7399663" y="2379644"/>
                  <a:pt x="7403335" y="2368627"/>
                </a:cubicBezTo>
                <a:cubicBezTo>
                  <a:pt x="7416162" y="2330147"/>
                  <a:pt x="7410680" y="2287836"/>
                  <a:pt x="7414352" y="2247441"/>
                </a:cubicBezTo>
                <a:cubicBezTo>
                  <a:pt x="7410680" y="2207046"/>
                  <a:pt x="7408696" y="2166462"/>
                  <a:pt x="7403335" y="2126256"/>
                </a:cubicBezTo>
                <a:cubicBezTo>
                  <a:pt x="7401334" y="2111247"/>
                  <a:pt x="7394319" y="2097197"/>
                  <a:pt x="7392318" y="2082188"/>
                </a:cubicBezTo>
                <a:cubicBezTo>
                  <a:pt x="7386957" y="2041982"/>
                  <a:pt x="7387037" y="2001157"/>
                  <a:pt x="7381301" y="1961003"/>
                </a:cubicBezTo>
                <a:cubicBezTo>
                  <a:pt x="7379659" y="1949507"/>
                  <a:pt x="7372803" y="1939288"/>
                  <a:pt x="7370284" y="1927952"/>
                </a:cubicBezTo>
                <a:cubicBezTo>
                  <a:pt x="7365438" y="1906146"/>
                  <a:pt x="7362939" y="1883885"/>
                  <a:pt x="7359267" y="1861851"/>
                </a:cubicBezTo>
                <a:cubicBezTo>
                  <a:pt x="7345260" y="1483661"/>
                  <a:pt x="7366612" y="1424848"/>
                  <a:pt x="7326217" y="1333041"/>
                </a:cubicBezTo>
                <a:close/>
              </a:path>
            </a:pathLst>
          </a:custGeom>
          <a:solidFill>
            <a:srgbClr val="0000CC"/>
          </a:solidFill>
          <a:ln>
            <a:round/>
          </a:ln>
        </p:spPr>
        <p:style>
          <a:lnRef idx="2">
            <a:schemeClr val="accent1">
              <a:shade val="50000"/>
            </a:schemeClr>
          </a:lnRef>
          <a:fillRef idx="1">
            <a:schemeClr val="accent1"/>
          </a:fillRef>
          <a:effectRef idx="0">
            <a:schemeClr val="accent1"/>
          </a:effectRef>
          <a:fontRef idx="minor"/>
        </p:style>
      </p:sp>
      <p:sp>
        <p:nvSpPr>
          <p:cNvPr id="169" name="CustomShape 11"/>
          <p:cNvSpPr/>
          <p:nvPr/>
        </p:nvSpPr>
        <p:spPr>
          <a:xfrm>
            <a:off x="755640" y="1484640"/>
            <a:ext cx="7488360" cy="4032000"/>
          </a:xfrm>
          <a:prstGeom prst="rect">
            <a:avLst/>
          </a:prstGeom>
          <a:noFill/>
          <a:ln>
            <a:solidFill>
              <a:schemeClr val="tx1"/>
            </a:solidFill>
            <a:round/>
          </a:ln>
        </p:spPr>
        <p:style>
          <a:lnRef idx="2">
            <a:schemeClr val="accent1">
              <a:shade val="50000"/>
            </a:schemeClr>
          </a:lnRef>
          <a:fillRef idx="1">
            <a:schemeClr val="accent1"/>
          </a:fillRef>
          <a:effectRef idx="0">
            <a:schemeClr val="accent1"/>
          </a:effectRef>
          <a:fontRef idx="minor"/>
        </p:style>
      </p:sp>
      <p:sp>
        <p:nvSpPr>
          <p:cNvPr id="170" name="CustomShape 12"/>
          <p:cNvSpPr/>
          <p:nvPr/>
        </p:nvSpPr>
        <p:spPr>
          <a:xfrm>
            <a:off x="746640" y="3966120"/>
            <a:ext cx="7507800" cy="1719000"/>
          </a:xfrm>
          <a:custGeom>
            <a:avLst/>
            <a:gdLst/>
            <a:ahLst/>
            <a:cxnLst/>
            <a:rect l="l" t="t" r="r" b="b"/>
            <a:pathLst>
              <a:path w="7508110" h="1719440">
                <a:moveTo>
                  <a:pt x="7494151" y="1531345"/>
                </a:moveTo>
                <a:cubicBezTo>
                  <a:pt x="7490479" y="1443210"/>
                  <a:pt x="7489419" y="1354927"/>
                  <a:pt x="7483134" y="1266940"/>
                </a:cubicBezTo>
                <a:cubicBezTo>
                  <a:pt x="7482055" y="1251837"/>
                  <a:pt x="7475086" y="1237720"/>
                  <a:pt x="7472117" y="1222873"/>
                </a:cubicBezTo>
                <a:cubicBezTo>
                  <a:pt x="7467736" y="1200969"/>
                  <a:pt x="7465481" y="1178675"/>
                  <a:pt x="7461100" y="1156771"/>
                </a:cubicBezTo>
                <a:cubicBezTo>
                  <a:pt x="7458131" y="1141924"/>
                  <a:pt x="7459542" y="1124527"/>
                  <a:pt x="7450083" y="1112704"/>
                </a:cubicBezTo>
                <a:cubicBezTo>
                  <a:pt x="7442829" y="1103636"/>
                  <a:pt x="7428575" y="1102969"/>
                  <a:pt x="7417033" y="1101687"/>
                </a:cubicBezTo>
                <a:cubicBezTo>
                  <a:pt x="7362164" y="1095590"/>
                  <a:pt x="7306779" y="1095453"/>
                  <a:pt x="7251780" y="1090670"/>
                </a:cubicBezTo>
                <a:cubicBezTo>
                  <a:pt x="7222284" y="1088105"/>
                  <a:pt x="7193023" y="1083325"/>
                  <a:pt x="7163645" y="1079653"/>
                </a:cubicBezTo>
                <a:cubicBezTo>
                  <a:pt x="7152628" y="1072309"/>
                  <a:pt x="7142437" y="1063541"/>
                  <a:pt x="7130594" y="1057620"/>
                </a:cubicBezTo>
                <a:cubicBezTo>
                  <a:pt x="7120207" y="1052427"/>
                  <a:pt x="7107695" y="1052243"/>
                  <a:pt x="7097544" y="1046603"/>
                </a:cubicBezTo>
                <a:cubicBezTo>
                  <a:pt x="7074395" y="1033742"/>
                  <a:pt x="7053476" y="1017224"/>
                  <a:pt x="7031442" y="1002535"/>
                </a:cubicBezTo>
                <a:lnTo>
                  <a:pt x="6965341" y="958468"/>
                </a:lnTo>
                <a:cubicBezTo>
                  <a:pt x="6954324" y="951124"/>
                  <a:pt x="6945136" y="939645"/>
                  <a:pt x="6932291" y="936434"/>
                </a:cubicBezTo>
                <a:lnTo>
                  <a:pt x="6888223" y="925417"/>
                </a:lnTo>
                <a:cubicBezTo>
                  <a:pt x="6878243" y="917932"/>
                  <a:pt x="6827214" y="878387"/>
                  <a:pt x="6811105" y="870333"/>
                </a:cubicBezTo>
                <a:cubicBezTo>
                  <a:pt x="6800718" y="865140"/>
                  <a:pt x="6789071" y="862988"/>
                  <a:pt x="6778054" y="859316"/>
                </a:cubicBezTo>
                <a:cubicBezTo>
                  <a:pt x="6763365" y="848299"/>
                  <a:pt x="6749029" y="836795"/>
                  <a:pt x="6733987" y="826265"/>
                </a:cubicBezTo>
                <a:cubicBezTo>
                  <a:pt x="6712293" y="811079"/>
                  <a:pt x="6686611" y="800923"/>
                  <a:pt x="6667886" y="782198"/>
                </a:cubicBezTo>
                <a:cubicBezTo>
                  <a:pt x="6643521" y="757833"/>
                  <a:pt x="6632461" y="742452"/>
                  <a:pt x="6601785" y="727114"/>
                </a:cubicBezTo>
                <a:cubicBezTo>
                  <a:pt x="6591398" y="721921"/>
                  <a:pt x="6579751" y="719769"/>
                  <a:pt x="6568734" y="716097"/>
                </a:cubicBezTo>
                <a:cubicBezTo>
                  <a:pt x="6509979" y="627964"/>
                  <a:pt x="6587093" y="734455"/>
                  <a:pt x="6513650" y="661012"/>
                </a:cubicBezTo>
                <a:cubicBezTo>
                  <a:pt x="6440207" y="587569"/>
                  <a:pt x="6546698" y="664683"/>
                  <a:pt x="6458565" y="605928"/>
                </a:cubicBezTo>
                <a:cubicBezTo>
                  <a:pt x="6399813" y="517796"/>
                  <a:pt x="6476924" y="624285"/>
                  <a:pt x="6403481" y="550844"/>
                </a:cubicBezTo>
                <a:cubicBezTo>
                  <a:pt x="6394118" y="541481"/>
                  <a:pt x="6390810" y="527156"/>
                  <a:pt x="6381447" y="517793"/>
                </a:cubicBezTo>
                <a:cubicBezTo>
                  <a:pt x="6372085" y="508430"/>
                  <a:pt x="6358569" y="504235"/>
                  <a:pt x="6348397" y="495759"/>
                </a:cubicBezTo>
                <a:cubicBezTo>
                  <a:pt x="6336428" y="485785"/>
                  <a:pt x="6327644" y="472274"/>
                  <a:pt x="6315346" y="462709"/>
                </a:cubicBezTo>
                <a:cubicBezTo>
                  <a:pt x="6294443" y="446451"/>
                  <a:pt x="6271279" y="433330"/>
                  <a:pt x="6249245" y="418641"/>
                </a:cubicBezTo>
                <a:cubicBezTo>
                  <a:pt x="6238228" y="411296"/>
                  <a:pt x="6228755" y="400795"/>
                  <a:pt x="6216194" y="396608"/>
                </a:cubicBezTo>
                <a:lnTo>
                  <a:pt x="6183144" y="385591"/>
                </a:lnTo>
                <a:cubicBezTo>
                  <a:pt x="6172127" y="374574"/>
                  <a:pt x="6162062" y="362514"/>
                  <a:pt x="6150093" y="352540"/>
                </a:cubicBezTo>
                <a:cubicBezTo>
                  <a:pt x="6139921" y="344063"/>
                  <a:pt x="6128885" y="336428"/>
                  <a:pt x="6117042" y="330506"/>
                </a:cubicBezTo>
                <a:cubicBezTo>
                  <a:pt x="6094455" y="319212"/>
                  <a:pt x="6049863" y="312664"/>
                  <a:pt x="6028907" y="308473"/>
                </a:cubicBezTo>
                <a:cubicBezTo>
                  <a:pt x="5950375" y="256116"/>
                  <a:pt x="6045928" y="304468"/>
                  <a:pt x="5973823" y="352540"/>
                </a:cubicBezTo>
                <a:cubicBezTo>
                  <a:pt x="5962806" y="359885"/>
                  <a:pt x="5952872" y="369196"/>
                  <a:pt x="5940773" y="374574"/>
                </a:cubicBezTo>
                <a:cubicBezTo>
                  <a:pt x="5883465" y="400044"/>
                  <a:pt x="5860289" y="398662"/>
                  <a:pt x="5797553" y="407624"/>
                </a:cubicBezTo>
                <a:cubicBezTo>
                  <a:pt x="5768175" y="403952"/>
                  <a:pt x="5736907" y="407604"/>
                  <a:pt x="5709418" y="396608"/>
                </a:cubicBezTo>
                <a:cubicBezTo>
                  <a:pt x="5697124" y="391691"/>
                  <a:pt x="5696747" y="372920"/>
                  <a:pt x="5687385" y="363557"/>
                </a:cubicBezTo>
                <a:cubicBezTo>
                  <a:pt x="5678022" y="354194"/>
                  <a:pt x="5665351" y="348868"/>
                  <a:pt x="5654334" y="341523"/>
                </a:cubicBezTo>
                <a:cubicBezTo>
                  <a:pt x="5588233" y="345195"/>
                  <a:pt x="5521797" y="344951"/>
                  <a:pt x="5456030" y="352540"/>
                </a:cubicBezTo>
                <a:cubicBezTo>
                  <a:pt x="5425947" y="356011"/>
                  <a:pt x="5367895" y="374574"/>
                  <a:pt x="5367895" y="374574"/>
                </a:cubicBezTo>
                <a:cubicBezTo>
                  <a:pt x="5353206" y="381919"/>
                  <a:pt x="5337910" y="388158"/>
                  <a:pt x="5323828" y="396608"/>
                </a:cubicBezTo>
                <a:cubicBezTo>
                  <a:pt x="5301121" y="410232"/>
                  <a:pt x="5283417" y="434252"/>
                  <a:pt x="5257727" y="440675"/>
                </a:cubicBezTo>
                <a:cubicBezTo>
                  <a:pt x="5042615" y="494453"/>
                  <a:pt x="5228797" y="451377"/>
                  <a:pt x="4684850" y="462709"/>
                </a:cubicBezTo>
                <a:cubicBezTo>
                  <a:pt x="4670161" y="466381"/>
                  <a:pt x="4655679" y="471018"/>
                  <a:pt x="4640782" y="473726"/>
                </a:cubicBezTo>
                <a:cubicBezTo>
                  <a:pt x="4615234" y="478371"/>
                  <a:pt x="4587900" y="475420"/>
                  <a:pt x="4563664" y="484742"/>
                </a:cubicBezTo>
                <a:cubicBezTo>
                  <a:pt x="4481632" y="516293"/>
                  <a:pt x="4525434" y="528750"/>
                  <a:pt x="4464512" y="539827"/>
                </a:cubicBezTo>
                <a:cubicBezTo>
                  <a:pt x="4435383" y="545123"/>
                  <a:pt x="4405686" y="546657"/>
                  <a:pt x="4376377" y="550844"/>
                </a:cubicBezTo>
                <a:cubicBezTo>
                  <a:pt x="4354264" y="554003"/>
                  <a:pt x="4332180" y="557480"/>
                  <a:pt x="4310276" y="561861"/>
                </a:cubicBezTo>
                <a:cubicBezTo>
                  <a:pt x="4295429" y="564830"/>
                  <a:pt x="4281144" y="570388"/>
                  <a:pt x="4266209" y="572877"/>
                </a:cubicBezTo>
                <a:cubicBezTo>
                  <a:pt x="4237005" y="577744"/>
                  <a:pt x="4207452" y="580222"/>
                  <a:pt x="4178074" y="583894"/>
                </a:cubicBezTo>
                <a:cubicBezTo>
                  <a:pt x="4146575" y="594394"/>
                  <a:pt x="4135537" y="599012"/>
                  <a:pt x="4100956" y="605928"/>
                </a:cubicBezTo>
                <a:cubicBezTo>
                  <a:pt x="4079052" y="610309"/>
                  <a:pt x="4056888" y="613273"/>
                  <a:pt x="4034854" y="616945"/>
                </a:cubicBezTo>
                <a:cubicBezTo>
                  <a:pt x="3951716" y="644658"/>
                  <a:pt x="4032613" y="620661"/>
                  <a:pt x="3858585" y="638979"/>
                </a:cubicBezTo>
                <a:cubicBezTo>
                  <a:pt x="3824310" y="642587"/>
                  <a:pt x="3782458" y="651286"/>
                  <a:pt x="3748416" y="661012"/>
                </a:cubicBezTo>
                <a:cubicBezTo>
                  <a:pt x="3737250" y="664202"/>
                  <a:pt x="3726888" y="670589"/>
                  <a:pt x="3715365" y="672029"/>
                </a:cubicBezTo>
                <a:cubicBezTo>
                  <a:pt x="3667854" y="677968"/>
                  <a:pt x="3619886" y="679374"/>
                  <a:pt x="3572146" y="683046"/>
                </a:cubicBezTo>
                <a:cubicBezTo>
                  <a:pt x="3568474" y="723441"/>
                  <a:pt x="3572272" y="765231"/>
                  <a:pt x="3561129" y="804232"/>
                </a:cubicBezTo>
                <a:cubicBezTo>
                  <a:pt x="3555038" y="825551"/>
                  <a:pt x="3463392" y="880407"/>
                  <a:pt x="3461977" y="881350"/>
                </a:cubicBezTo>
                <a:cubicBezTo>
                  <a:pt x="3409603" y="916266"/>
                  <a:pt x="3441486" y="899197"/>
                  <a:pt x="3362826" y="925417"/>
                </a:cubicBezTo>
                <a:cubicBezTo>
                  <a:pt x="3351809" y="929089"/>
                  <a:pt x="3339438" y="929992"/>
                  <a:pt x="3329775" y="936434"/>
                </a:cubicBezTo>
                <a:cubicBezTo>
                  <a:pt x="3254011" y="986943"/>
                  <a:pt x="3288796" y="972127"/>
                  <a:pt x="3230623" y="991518"/>
                </a:cubicBezTo>
                <a:cubicBezTo>
                  <a:pt x="3219606" y="998863"/>
                  <a:pt x="3209970" y="1008903"/>
                  <a:pt x="3197573" y="1013552"/>
                </a:cubicBezTo>
                <a:cubicBezTo>
                  <a:pt x="3180040" y="1020127"/>
                  <a:pt x="3160654" y="1020027"/>
                  <a:pt x="3142488" y="1024569"/>
                </a:cubicBezTo>
                <a:cubicBezTo>
                  <a:pt x="3131222" y="1027386"/>
                  <a:pt x="3120455" y="1031914"/>
                  <a:pt x="3109438" y="1035586"/>
                </a:cubicBezTo>
                <a:cubicBezTo>
                  <a:pt x="3072715" y="1031914"/>
                  <a:pt x="3034281" y="1036240"/>
                  <a:pt x="2999269" y="1024569"/>
                </a:cubicBezTo>
                <a:cubicBezTo>
                  <a:pt x="2986708" y="1020382"/>
                  <a:pt x="2982613" y="1003618"/>
                  <a:pt x="2977235" y="991518"/>
                </a:cubicBezTo>
                <a:cubicBezTo>
                  <a:pt x="2967802" y="970294"/>
                  <a:pt x="2962545" y="947451"/>
                  <a:pt x="2955201" y="925417"/>
                </a:cubicBezTo>
                <a:cubicBezTo>
                  <a:pt x="2955200" y="925413"/>
                  <a:pt x="2933170" y="859319"/>
                  <a:pt x="2933168" y="859316"/>
                </a:cubicBezTo>
                <a:cubicBezTo>
                  <a:pt x="2925823" y="848299"/>
                  <a:pt x="2917056" y="838108"/>
                  <a:pt x="2911134" y="826265"/>
                </a:cubicBezTo>
                <a:cubicBezTo>
                  <a:pt x="2893213" y="790423"/>
                  <a:pt x="2909656" y="791738"/>
                  <a:pt x="2878083" y="760164"/>
                </a:cubicBezTo>
                <a:cubicBezTo>
                  <a:pt x="2868721" y="750801"/>
                  <a:pt x="2856050" y="745475"/>
                  <a:pt x="2845033" y="738130"/>
                </a:cubicBezTo>
                <a:cubicBezTo>
                  <a:pt x="2841361" y="727113"/>
                  <a:pt x="2839209" y="715467"/>
                  <a:pt x="2834016" y="705080"/>
                </a:cubicBezTo>
                <a:cubicBezTo>
                  <a:pt x="2807091" y="651231"/>
                  <a:pt x="2814809" y="694357"/>
                  <a:pt x="2800965" y="638979"/>
                </a:cubicBezTo>
                <a:cubicBezTo>
                  <a:pt x="2789082" y="591447"/>
                  <a:pt x="2787553" y="540646"/>
                  <a:pt x="2767915" y="495759"/>
                </a:cubicBezTo>
                <a:cubicBezTo>
                  <a:pt x="2760555" y="478937"/>
                  <a:pt x="2737495" y="474992"/>
                  <a:pt x="2723847" y="462709"/>
                </a:cubicBezTo>
                <a:cubicBezTo>
                  <a:pt x="2687346" y="429859"/>
                  <a:pt x="2667117" y="395785"/>
                  <a:pt x="2624695" y="374574"/>
                </a:cubicBezTo>
                <a:cubicBezTo>
                  <a:pt x="2614308" y="369381"/>
                  <a:pt x="2601796" y="369197"/>
                  <a:pt x="2591645" y="363557"/>
                </a:cubicBezTo>
                <a:cubicBezTo>
                  <a:pt x="2568496" y="350696"/>
                  <a:pt x="2547578" y="334178"/>
                  <a:pt x="2525544" y="319489"/>
                </a:cubicBezTo>
                <a:lnTo>
                  <a:pt x="2492493" y="297456"/>
                </a:lnTo>
                <a:cubicBezTo>
                  <a:pt x="2481476" y="290111"/>
                  <a:pt x="2468805" y="284785"/>
                  <a:pt x="2459442" y="275422"/>
                </a:cubicBezTo>
                <a:cubicBezTo>
                  <a:pt x="2417030" y="233008"/>
                  <a:pt x="2439356" y="251013"/>
                  <a:pt x="2393341" y="220338"/>
                </a:cubicBezTo>
                <a:cubicBezTo>
                  <a:pt x="2334586" y="132205"/>
                  <a:pt x="2411700" y="238696"/>
                  <a:pt x="2338257" y="165253"/>
                </a:cubicBezTo>
                <a:cubicBezTo>
                  <a:pt x="2264812" y="91808"/>
                  <a:pt x="2371306" y="168926"/>
                  <a:pt x="2283173" y="110169"/>
                </a:cubicBezTo>
                <a:cubicBezTo>
                  <a:pt x="2268484" y="88135"/>
                  <a:pt x="2264227" y="52442"/>
                  <a:pt x="2239105" y="44068"/>
                </a:cubicBezTo>
                <a:cubicBezTo>
                  <a:pt x="2160443" y="17847"/>
                  <a:pt x="2192329" y="34917"/>
                  <a:pt x="2139953" y="0"/>
                </a:cubicBezTo>
                <a:cubicBezTo>
                  <a:pt x="2128936" y="3672"/>
                  <a:pt x="2115971" y="3763"/>
                  <a:pt x="2106903" y="11017"/>
                </a:cubicBezTo>
                <a:cubicBezTo>
                  <a:pt x="2096564" y="19289"/>
                  <a:pt x="2094232" y="34705"/>
                  <a:pt x="2084869" y="44068"/>
                </a:cubicBezTo>
                <a:cubicBezTo>
                  <a:pt x="2075506" y="53430"/>
                  <a:pt x="2062835" y="58757"/>
                  <a:pt x="2051818" y="66101"/>
                </a:cubicBezTo>
                <a:cubicBezTo>
                  <a:pt x="2044474" y="77118"/>
                  <a:pt x="2040124" y="90881"/>
                  <a:pt x="2029785" y="99152"/>
                </a:cubicBezTo>
                <a:cubicBezTo>
                  <a:pt x="2020717" y="106407"/>
                  <a:pt x="2007121" y="104976"/>
                  <a:pt x="1996734" y="110169"/>
                </a:cubicBezTo>
                <a:cubicBezTo>
                  <a:pt x="1984891" y="116090"/>
                  <a:pt x="1975526" y="126281"/>
                  <a:pt x="1963683" y="132203"/>
                </a:cubicBezTo>
                <a:cubicBezTo>
                  <a:pt x="1947874" y="140108"/>
                  <a:pt x="1900690" y="150705"/>
                  <a:pt x="1886565" y="154236"/>
                </a:cubicBezTo>
                <a:lnTo>
                  <a:pt x="1820464" y="198304"/>
                </a:lnTo>
                <a:cubicBezTo>
                  <a:pt x="1776066" y="227903"/>
                  <a:pt x="1744884" y="245573"/>
                  <a:pt x="1710295" y="297456"/>
                </a:cubicBezTo>
                <a:lnTo>
                  <a:pt x="1666228" y="363557"/>
                </a:lnTo>
                <a:cubicBezTo>
                  <a:pt x="1658883" y="374574"/>
                  <a:pt x="1648381" y="384047"/>
                  <a:pt x="1644194" y="396608"/>
                </a:cubicBezTo>
                <a:cubicBezTo>
                  <a:pt x="1640522" y="407625"/>
                  <a:pt x="1641388" y="421447"/>
                  <a:pt x="1633177" y="429658"/>
                </a:cubicBezTo>
                <a:cubicBezTo>
                  <a:pt x="1624966" y="437869"/>
                  <a:pt x="1611144" y="437003"/>
                  <a:pt x="1600127" y="440675"/>
                </a:cubicBezTo>
                <a:cubicBezTo>
                  <a:pt x="1592782" y="451692"/>
                  <a:pt x="1588432" y="465455"/>
                  <a:pt x="1578093" y="473726"/>
                </a:cubicBezTo>
                <a:cubicBezTo>
                  <a:pt x="1569025" y="480980"/>
                  <a:pt x="1555429" y="479549"/>
                  <a:pt x="1545042" y="484742"/>
                </a:cubicBezTo>
                <a:cubicBezTo>
                  <a:pt x="1533199" y="490663"/>
                  <a:pt x="1522164" y="498300"/>
                  <a:pt x="1511992" y="506776"/>
                </a:cubicBezTo>
                <a:cubicBezTo>
                  <a:pt x="1500023" y="516750"/>
                  <a:pt x="1491905" y="531184"/>
                  <a:pt x="1478941" y="539827"/>
                </a:cubicBezTo>
                <a:cubicBezTo>
                  <a:pt x="1469279" y="546269"/>
                  <a:pt x="1456278" y="545651"/>
                  <a:pt x="1445891" y="550844"/>
                </a:cubicBezTo>
                <a:cubicBezTo>
                  <a:pt x="1360468" y="593555"/>
                  <a:pt x="1462861" y="556203"/>
                  <a:pt x="1379789" y="583894"/>
                </a:cubicBezTo>
                <a:cubicBezTo>
                  <a:pt x="1368772" y="591239"/>
                  <a:pt x="1356101" y="596565"/>
                  <a:pt x="1346739" y="605928"/>
                </a:cubicBezTo>
                <a:cubicBezTo>
                  <a:pt x="1337376" y="615291"/>
                  <a:pt x="1335044" y="630708"/>
                  <a:pt x="1324705" y="638979"/>
                </a:cubicBezTo>
                <a:cubicBezTo>
                  <a:pt x="1315637" y="646233"/>
                  <a:pt x="1302671" y="646323"/>
                  <a:pt x="1291654" y="649995"/>
                </a:cubicBezTo>
                <a:cubicBezTo>
                  <a:pt x="1235472" y="734272"/>
                  <a:pt x="1312522" y="630536"/>
                  <a:pt x="1225553" y="705080"/>
                </a:cubicBezTo>
                <a:cubicBezTo>
                  <a:pt x="1211612" y="717029"/>
                  <a:pt x="1204594" y="735329"/>
                  <a:pt x="1192503" y="749147"/>
                </a:cubicBezTo>
                <a:cubicBezTo>
                  <a:pt x="1178823" y="764781"/>
                  <a:pt x="1162115" y="777581"/>
                  <a:pt x="1148435" y="793215"/>
                </a:cubicBezTo>
                <a:cubicBezTo>
                  <a:pt x="1136344" y="807033"/>
                  <a:pt x="1131808" y="829071"/>
                  <a:pt x="1115385" y="837282"/>
                </a:cubicBezTo>
                <a:cubicBezTo>
                  <a:pt x="1092159" y="848895"/>
                  <a:pt x="1063839" y="843786"/>
                  <a:pt x="1038267" y="848299"/>
                </a:cubicBezTo>
                <a:cubicBezTo>
                  <a:pt x="1001387" y="854807"/>
                  <a:pt x="928098" y="870333"/>
                  <a:pt x="928098" y="870333"/>
                </a:cubicBezTo>
                <a:cubicBezTo>
                  <a:pt x="906064" y="885022"/>
                  <a:pt x="883182" y="898511"/>
                  <a:pt x="861997" y="914400"/>
                </a:cubicBezTo>
                <a:cubicBezTo>
                  <a:pt x="847308" y="925417"/>
                  <a:pt x="834352" y="939239"/>
                  <a:pt x="817929" y="947451"/>
                </a:cubicBezTo>
                <a:cubicBezTo>
                  <a:pt x="804386" y="954222"/>
                  <a:pt x="788551" y="954796"/>
                  <a:pt x="773862" y="958468"/>
                </a:cubicBezTo>
                <a:cubicBezTo>
                  <a:pt x="762845" y="965812"/>
                  <a:pt x="752981" y="975285"/>
                  <a:pt x="740811" y="980501"/>
                </a:cubicBezTo>
                <a:cubicBezTo>
                  <a:pt x="726894" y="986465"/>
                  <a:pt x="709890" y="984006"/>
                  <a:pt x="696744" y="991518"/>
                </a:cubicBezTo>
                <a:cubicBezTo>
                  <a:pt x="683216" y="999248"/>
                  <a:pt x="675662" y="1014595"/>
                  <a:pt x="663693" y="1024569"/>
                </a:cubicBezTo>
                <a:cubicBezTo>
                  <a:pt x="653521" y="1033046"/>
                  <a:pt x="641416" y="1038907"/>
                  <a:pt x="630642" y="1046603"/>
                </a:cubicBezTo>
                <a:cubicBezTo>
                  <a:pt x="618998" y="1054920"/>
                  <a:pt x="570833" y="1093032"/>
                  <a:pt x="553524" y="1101687"/>
                </a:cubicBezTo>
                <a:cubicBezTo>
                  <a:pt x="543137" y="1106880"/>
                  <a:pt x="530625" y="1107064"/>
                  <a:pt x="520474" y="1112704"/>
                </a:cubicBezTo>
                <a:cubicBezTo>
                  <a:pt x="497325" y="1125564"/>
                  <a:pt x="479495" y="1148397"/>
                  <a:pt x="454373" y="1156771"/>
                </a:cubicBezTo>
                <a:lnTo>
                  <a:pt x="388271" y="1178805"/>
                </a:lnTo>
                <a:cubicBezTo>
                  <a:pt x="377254" y="1186150"/>
                  <a:pt x="367618" y="1196190"/>
                  <a:pt x="355221" y="1200839"/>
                </a:cubicBezTo>
                <a:cubicBezTo>
                  <a:pt x="337688" y="1207414"/>
                  <a:pt x="318777" y="1210081"/>
                  <a:pt x="300136" y="1211856"/>
                </a:cubicBezTo>
                <a:cubicBezTo>
                  <a:pt x="241530" y="1217438"/>
                  <a:pt x="182623" y="1219201"/>
                  <a:pt x="123867" y="1222873"/>
                </a:cubicBezTo>
                <a:cubicBezTo>
                  <a:pt x="45204" y="1249093"/>
                  <a:pt x="77090" y="1232022"/>
                  <a:pt x="24715" y="1266940"/>
                </a:cubicBezTo>
                <a:cubicBezTo>
                  <a:pt x="17370" y="1277957"/>
                  <a:pt x="3880" y="1286805"/>
                  <a:pt x="2681" y="1299991"/>
                </a:cubicBezTo>
                <a:cubicBezTo>
                  <a:pt x="0" y="1329476"/>
                  <a:pt x="8831" y="1358922"/>
                  <a:pt x="13698" y="1388126"/>
                </a:cubicBezTo>
                <a:cubicBezTo>
                  <a:pt x="18309" y="1415791"/>
                  <a:pt x="27001" y="1439050"/>
                  <a:pt x="35732" y="1465244"/>
                </a:cubicBezTo>
                <a:cubicBezTo>
                  <a:pt x="39404" y="1498294"/>
                  <a:pt x="41692" y="1531528"/>
                  <a:pt x="46748" y="1564395"/>
                </a:cubicBezTo>
                <a:cubicBezTo>
                  <a:pt x="70600" y="1719440"/>
                  <a:pt x="153885" y="1605362"/>
                  <a:pt x="399288" y="1597446"/>
                </a:cubicBezTo>
                <a:cubicBezTo>
                  <a:pt x="568708" y="1569209"/>
                  <a:pt x="381357" y="1607094"/>
                  <a:pt x="509457" y="1564395"/>
                </a:cubicBezTo>
                <a:cubicBezTo>
                  <a:pt x="538185" y="1554819"/>
                  <a:pt x="597592" y="1542362"/>
                  <a:pt x="597592" y="1542362"/>
                </a:cubicBezTo>
                <a:cubicBezTo>
                  <a:pt x="733467" y="1546034"/>
                  <a:pt x="869461" y="1546591"/>
                  <a:pt x="1005216" y="1553379"/>
                </a:cubicBezTo>
                <a:cubicBezTo>
                  <a:pt x="1016814" y="1553959"/>
                  <a:pt x="1027101" y="1561205"/>
                  <a:pt x="1038267" y="1564395"/>
                </a:cubicBezTo>
                <a:cubicBezTo>
                  <a:pt x="1052826" y="1568554"/>
                  <a:pt x="1067645" y="1571740"/>
                  <a:pt x="1082334" y="1575412"/>
                </a:cubicBezTo>
                <a:lnTo>
                  <a:pt x="1489958" y="1564395"/>
                </a:lnTo>
                <a:cubicBezTo>
                  <a:pt x="1589130" y="1561296"/>
                  <a:pt x="1688194" y="1553379"/>
                  <a:pt x="1787414" y="1553379"/>
                </a:cubicBezTo>
                <a:cubicBezTo>
                  <a:pt x="1886634" y="1553379"/>
                  <a:pt x="1985717" y="1560723"/>
                  <a:pt x="2084869" y="1564395"/>
                </a:cubicBezTo>
                <a:cubicBezTo>
                  <a:pt x="2095886" y="1568067"/>
                  <a:pt x="2106307" y="1575412"/>
                  <a:pt x="2117920" y="1575412"/>
                </a:cubicBezTo>
                <a:cubicBezTo>
                  <a:pt x="2334130" y="1575412"/>
                  <a:pt x="2367381" y="1580132"/>
                  <a:pt x="2514527" y="1553379"/>
                </a:cubicBezTo>
                <a:cubicBezTo>
                  <a:pt x="2532950" y="1550029"/>
                  <a:pt x="2551445" y="1546904"/>
                  <a:pt x="2569611" y="1542362"/>
                </a:cubicBezTo>
                <a:cubicBezTo>
                  <a:pt x="2580877" y="1539545"/>
                  <a:pt x="2591129" y="1532702"/>
                  <a:pt x="2602662" y="1531345"/>
                </a:cubicBezTo>
                <a:cubicBezTo>
                  <a:pt x="2653852" y="1525323"/>
                  <a:pt x="2705486" y="1524000"/>
                  <a:pt x="2756898" y="1520328"/>
                </a:cubicBezTo>
                <a:cubicBezTo>
                  <a:pt x="2885428" y="1524000"/>
                  <a:pt x="3014074" y="1524760"/>
                  <a:pt x="3142488" y="1531345"/>
                </a:cubicBezTo>
                <a:cubicBezTo>
                  <a:pt x="3157610" y="1532120"/>
                  <a:pt x="3171448" y="1541355"/>
                  <a:pt x="3186556" y="1542362"/>
                </a:cubicBezTo>
                <a:cubicBezTo>
                  <a:pt x="3281894" y="1548718"/>
                  <a:pt x="3377453" y="1552105"/>
                  <a:pt x="3472994" y="1553379"/>
                </a:cubicBezTo>
                <a:lnTo>
                  <a:pt x="4839086" y="1564395"/>
                </a:lnTo>
                <a:cubicBezTo>
                  <a:pt x="4927221" y="1560723"/>
                  <a:pt x="5015475" y="1559247"/>
                  <a:pt x="5103491" y="1553379"/>
                </a:cubicBezTo>
                <a:cubicBezTo>
                  <a:pt x="5125779" y="1551893"/>
                  <a:pt x="5147921" y="1547780"/>
                  <a:pt x="5169592" y="1542362"/>
                </a:cubicBezTo>
                <a:cubicBezTo>
                  <a:pt x="5192124" y="1536729"/>
                  <a:pt x="5235693" y="1520328"/>
                  <a:pt x="5235693" y="1520328"/>
                </a:cubicBezTo>
                <a:lnTo>
                  <a:pt x="5742469" y="1531345"/>
                </a:lnTo>
                <a:cubicBezTo>
                  <a:pt x="5846497" y="1535128"/>
                  <a:pt x="5816746" y="1541078"/>
                  <a:pt x="5896705" y="1553379"/>
                </a:cubicBezTo>
                <a:cubicBezTo>
                  <a:pt x="5925968" y="1557881"/>
                  <a:pt x="5955462" y="1560723"/>
                  <a:pt x="5984840" y="1564395"/>
                </a:cubicBezTo>
                <a:cubicBezTo>
                  <a:pt x="6109698" y="1560723"/>
                  <a:pt x="6234684" y="1560121"/>
                  <a:pt x="6359414" y="1553379"/>
                </a:cubicBezTo>
                <a:cubicBezTo>
                  <a:pt x="6371010" y="1552752"/>
                  <a:pt x="6380931" y="1543719"/>
                  <a:pt x="6392464" y="1542362"/>
                </a:cubicBezTo>
                <a:cubicBezTo>
                  <a:pt x="6443654" y="1536340"/>
                  <a:pt x="6495288" y="1535017"/>
                  <a:pt x="6546700" y="1531345"/>
                </a:cubicBezTo>
                <a:cubicBezTo>
                  <a:pt x="6819513" y="1463142"/>
                  <a:pt x="6620628" y="1509311"/>
                  <a:pt x="7306864" y="1509311"/>
                </a:cubicBezTo>
                <a:cubicBezTo>
                  <a:pt x="7365735" y="1509311"/>
                  <a:pt x="7424377" y="1516656"/>
                  <a:pt x="7483134" y="1520328"/>
                </a:cubicBezTo>
                <a:cubicBezTo>
                  <a:pt x="7490479" y="1509311"/>
                  <a:pt x="7504287" y="1500488"/>
                  <a:pt x="7505168" y="1487277"/>
                </a:cubicBezTo>
                <a:cubicBezTo>
                  <a:pt x="7508110" y="1443155"/>
                  <a:pt x="7499995" y="1398907"/>
                  <a:pt x="7494151" y="1355075"/>
                </a:cubicBezTo>
                <a:cubicBezTo>
                  <a:pt x="7479650" y="1246320"/>
                  <a:pt x="7483134" y="1395539"/>
                  <a:pt x="7483134" y="1288974"/>
                </a:cubicBezTo>
              </a:path>
            </a:pathLst>
          </a:custGeom>
          <a:solidFill>
            <a:srgbClr val="FFFF00">
              <a:alpha val="31000"/>
            </a:srgbClr>
          </a:solidFill>
          <a:ln>
            <a:solidFill>
              <a:srgbClr val="4A7EBB"/>
            </a:solidFill>
            <a:round/>
          </a:ln>
        </p:spPr>
        <p:style>
          <a:lnRef idx="1">
            <a:schemeClr val="accent1"/>
          </a:lnRef>
          <a:fillRef idx="0">
            <a:schemeClr val="accent1"/>
          </a:fillRef>
          <a:effectRef idx="0">
            <a:schemeClr val="accent1"/>
          </a:effectRef>
          <a:fontRef idx="minor"/>
        </p:style>
      </p:sp>
      <p:sp>
        <p:nvSpPr>
          <p:cNvPr id="171" name="CustomShape 13"/>
          <p:cNvSpPr/>
          <p:nvPr/>
        </p:nvSpPr>
        <p:spPr>
          <a:xfrm>
            <a:off x="6544080" y="1542240"/>
            <a:ext cx="1663200" cy="2412360"/>
          </a:xfrm>
          <a:custGeom>
            <a:avLst/>
            <a:gdLst/>
            <a:ahLst/>
            <a:cxnLst/>
            <a:rect l="l" t="t" r="r" b="b"/>
            <a:pathLst>
              <a:path w="1663547" h="2412694">
                <a:moveTo>
                  <a:pt x="0" y="44068"/>
                </a:moveTo>
                <a:lnTo>
                  <a:pt x="782198" y="33051"/>
                </a:lnTo>
                <a:cubicBezTo>
                  <a:pt x="815442" y="32220"/>
                  <a:pt x="848388" y="26429"/>
                  <a:pt x="881350" y="22034"/>
                </a:cubicBezTo>
                <a:cubicBezTo>
                  <a:pt x="939233" y="14316"/>
                  <a:pt x="941474" y="12511"/>
                  <a:pt x="991518" y="0"/>
                </a:cubicBezTo>
                <a:lnTo>
                  <a:pt x="1454227" y="11017"/>
                </a:lnTo>
                <a:cubicBezTo>
                  <a:pt x="1541764" y="14519"/>
                  <a:pt x="1523871" y="9706"/>
                  <a:pt x="1575412" y="44068"/>
                </a:cubicBezTo>
                <a:cubicBezTo>
                  <a:pt x="1592019" y="93889"/>
                  <a:pt x="1598472" y="107615"/>
                  <a:pt x="1608463" y="154237"/>
                </a:cubicBezTo>
                <a:cubicBezTo>
                  <a:pt x="1616310" y="190856"/>
                  <a:pt x="1624340" y="227465"/>
                  <a:pt x="1630497" y="264405"/>
                </a:cubicBezTo>
                <a:cubicBezTo>
                  <a:pt x="1644003" y="345441"/>
                  <a:pt x="1636097" y="308835"/>
                  <a:pt x="1652530" y="374574"/>
                </a:cubicBezTo>
                <a:cubicBezTo>
                  <a:pt x="1656202" y="484743"/>
                  <a:pt x="1663547" y="594850"/>
                  <a:pt x="1663547" y="705080"/>
                </a:cubicBezTo>
                <a:cubicBezTo>
                  <a:pt x="1663547" y="1259608"/>
                  <a:pt x="1663330" y="1814204"/>
                  <a:pt x="1652530" y="2368627"/>
                </a:cubicBezTo>
                <a:cubicBezTo>
                  <a:pt x="1651785" y="2406855"/>
                  <a:pt x="1609394" y="2406953"/>
                  <a:pt x="1586429" y="2412694"/>
                </a:cubicBezTo>
                <a:cubicBezTo>
                  <a:pt x="1505639" y="2409022"/>
                  <a:pt x="1424694" y="2407881"/>
                  <a:pt x="1344058" y="2401678"/>
                </a:cubicBezTo>
                <a:cubicBezTo>
                  <a:pt x="1335715" y="2401036"/>
                  <a:pt x="1278314" y="2385331"/>
                  <a:pt x="1266940" y="2379644"/>
                </a:cubicBezTo>
                <a:cubicBezTo>
                  <a:pt x="1255097" y="2373723"/>
                  <a:pt x="1245732" y="2363532"/>
                  <a:pt x="1233889" y="2357610"/>
                </a:cubicBezTo>
                <a:cubicBezTo>
                  <a:pt x="1223502" y="2352417"/>
                  <a:pt x="1211226" y="2351786"/>
                  <a:pt x="1200839" y="2346593"/>
                </a:cubicBezTo>
                <a:cubicBezTo>
                  <a:pt x="1188996" y="2340671"/>
                  <a:pt x="1179888" y="2329937"/>
                  <a:pt x="1167788" y="2324559"/>
                </a:cubicBezTo>
                <a:cubicBezTo>
                  <a:pt x="1133307" y="2309235"/>
                  <a:pt x="1094241" y="2300664"/>
                  <a:pt x="1057620" y="2291509"/>
                </a:cubicBezTo>
                <a:cubicBezTo>
                  <a:pt x="939522" y="2212777"/>
                  <a:pt x="1118750" y="2335383"/>
                  <a:pt x="991518" y="2236425"/>
                </a:cubicBezTo>
                <a:cubicBezTo>
                  <a:pt x="970615" y="2220167"/>
                  <a:pt x="947451" y="2207046"/>
                  <a:pt x="925417" y="2192357"/>
                </a:cubicBezTo>
                <a:cubicBezTo>
                  <a:pt x="914400" y="2185012"/>
                  <a:pt x="900311" y="2180915"/>
                  <a:pt x="892367" y="2170323"/>
                </a:cubicBezTo>
                <a:cubicBezTo>
                  <a:pt x="829031" y="2085877"/>
                  <a:pt x="890704" y="2157921"/>
                  <a:pt x="826265" y="2104222"/>
                </a:cubicBezTo>
                <a:cubicBezTo>
                  <a:pt x="786187" y="2070824"/>
                  <a:pt x="798660" y="2065628"/>
                  <a:pt x="749147" y="2038121"/>
                </a:cubicBezTo>
                <a:cubicBezTo>
                  <a:pt x="731860" y="2028517"/>
                  <a:pt x="712424" y="2023432"/>
                  <a:pt x="694063" y="2016087"/>
                </a:cubicBezTo>
                <a:cubicBezTo>
                  <a:pt x="686718" y="2005070"/>
                  <a:pt x="679725" y="1993811"/>
                  <a:pt x="672029" y="1983037"/>
                </a:cubicBezTo>
                <a:cubicBezTo>
                  <a:pt x="643509" y="1943109"/>
                  <a:pt x="612546" y="1902620"/>
                  <a:pt x="572877" y="1872868"/>
                </a:cubicBezTo>
                <a:cubicBezTo>
                  <a:pt x="558188" y="1861851"/>
                  <a:pt x="544752" y="1848927"/>
                  <a:pt x="528810" y="1839817"/>
                </a:cubicBezTo>
                <a:cubicBezTo>
                  <a:pt x="518727" y="1834055"/>
                  <a:pt x="506433" y="1833374"/>
                  <a:pt x="495759" y="1828800"/>
                </a:cubicBezTo>
                <a:cubicBezTo>
                  <a:pt x="400464" y="1787960"/>
                  <a:pt x="496152" y="1821587"/>
                  <a:pt x="418641" y="1795750"/>
                </a:cubicBezTo>
                <a:cubicBezTo>
                  <a:pt x="407624" y="1788405"/>
                  <a:pt x="387959" y="1786743"/>
                  <a:pt x="385591" y="1773716"/>
                </a:cubicBezTo>
                <a:cubicBezTo>
                  <a:pt x="367167" y="1672379"/>
                  <a:pt x="390467" y="1697864"/>
                  <a:pt x="418641" y="1641514"/>
                </a:cubicBezTo>
                <a:cubicBezTo>
                  <a:pt x="423834" y="1631127"/>
                  <a:pt x="425580" y="1619337"/>
                  <a:pt x="429658" y="1608463"/>
                </a:cubicBezTo>
                <a:cubicBezTo>
                  <a:pt x="436602" y="1589946"/>
                  <a:pt x="444347" y="1571740"/>
                  <a:pt x="451692" y="1553379"/>
                </a:cubicBezTo>
                <a:cubicBezTo>
                  <a:pt x="466527" y="1464368"/>
                  <a:pt x="455646" y="1508469"/>
                  <a:pt x="484742" y="1421176"/>
                </a:cubicBezTo>
                <a:lnTo>
                  <a:pt x="484742" y="1421176"/>
                </a:lnTo>
                <a:cubicBezTo>
                  <a:pt x="488414" y="1402815"/>
                  <a:pt x="489838" y="1383856"/>
                  <a:pt x="495759" y="1366092"/>
                </a:cubicBezTo>
                <a:cubicBezTo>
                  <a:pt x="500952" y="1350512"/>
                  <a:pt x="511694" y="1337273"/>
                  <a:pt x="517793" y="1322025"/>
                </a:cubicBezTo>
                <a:cubicBezTo>
                  <a:pt x="529034" y="1293924"/>
                  <a:pt x="544351" y="1244318"/>
                  <a:pt x="550844" y="1211856"/>
                </a:cubicBezTo>
                <a:cubicBezTo>
                  <a:pt x="555225" y="1189952"/>
                  <a:pt x="558189" y="1167789"/>
                  <a:pt x="561861" y="1145755"/>
                </a:cubicBezTo>
                <a:cubicBezTo>
                  <a:pt x="587567" y="1149427"/>
                  <a:pt x="613516" y="1151680"/>
                  <a:pt x="638979" y="1156772"/>
                </a:cubicBezTo>
                <a:cubicBezTo>
                  <a:pt x="650366" y="1159049"/>
                  <a:pt x="660416" y="1167788"/>
                  <a:pt x="672029" y="1167788"/>
                </a:cubicBezTo>
                <a:cubicBezTo>
                  <a:pt x="749234" y="1167788"/>
                  <a:pt x="826265" y="1160444"/>
                  <a:pt x="903383" y="1156772"/>
                </a:cubicBezTo>
                <a:lnTo>
                  <a:pt x="969485" y="1134738"/>
                </a:lnTo>
                <a:lnTo>
                  <a:pt x="1002535" y="1123721"/>
                </a:lnTo>
                <a:cubicBezTo>
                  <a:pt x="1013552" y="1112704"/>
                  <a:pt x="1026943" y="1103634"/>
                  <a:pt x="1035586" y="1090670"/>
                </a:cubicBezTo>
                <a:cubicBezTo>
                  <a:pt x="1047640" y="1072589"/>
                  <a:pt x="1056287" y="999518"/>
                  <a:pt x="1057620" y="991519"/>
                </a:cubicBezTo>
                <a:cubicBezTo>
                  <a:pt x="1053948" y="932762"/>
                  <a:pt x="1052766" y="873797"/>
                  <a:pt x="1046603" y="815249"/>
                </a:cubicBezTo>
                <a:cubicBezTo>
                  <a:pt x="1045387" y="803700"/>
                  <a:pt x="1044507" y="789632"/>
                  <a:pt x="1035586" y="782198"/>
                </a:cubicBezTo>
                <a:cubicBezTo>
                  <a:pt x="1020394" y="769538"/>
                  <a:pt x="998573" y="768196"/>
                  <a:pt x="980501" y="760164"/>
                </a:cubicBezTo>
                <a:cubicBezTo>
                  <a:pt x="965494" y="753494"/>
                  <a:pt x="951123" y="745475"/>
                  <a:pt x="936434" y="738131"/>
                </a:cubicBezTo>
                <a:cubicBezTo>
                  <a:pt x="921745" y="723442"/>
                  <a:pt x="907893" y="707864"/>
                  <a:pt x="892367" y="694063"/>
                </a:cubicBezTo>
                <a:cubicBezTo>
                  <a:pt x="874792" y="678441"/>
                  <a:pt x="857222" y="662458"/>
                  <a:pt x="837282" y="649996"/>
                </a:cubicBezTo>
                <a:cubicBezTo>
                  <a:pt x="827434" y="643841"/>
                  <a:pt x="815765" y="640336"/>
                  <a:pt x="804232" y="638979"/>
                </a:cubicBezTo>
                <a:cubicBezTo>
                  <a:pt x="753042" y="632957"/>
                  <a:pt x="701407" y="631634"/>
                  <a:pt x="649995" y="627962"/>
                </a:cubicBezTo>
                <a:cubicBezTo>
                  <a:pt x="633347" y="561363"/>
                  <a:pt x="643767" y="598257"/>
                  <a:pt x="616945" y="517793"/>
                </a:cubicBezTo>
                <a:cubicBezTo>
                  <a:pt x="613273" y="506776"/>
                  <a:pt x="615218" y="491711"/>
                  <a:pt x="605928" y="484743"/>
                </a:cubicBezTo>
                <a:lnTo>
                  <a:pt x="561861" y="451692"/>
                </a:lnTo>
                <a:cubicBezTo>
                  <a:pt x="554516" y="437003"/>
                  <a:pt x="549373" y="420989"/>
                  <a:pt x="539827" y="407625"/>
                </a:cubicBezTo>
                <a:cubicBezTo>
                  <a:pt x="530771" y="394947"/>
                  <a:pt x="516750" y="386543"/>
                  <a:pt x="506776" y="374574"/>
                </a:cubicBezTo>
                <a:cubicBezTo>
                  <a:pt x="498299" y="364402"/>
                  <a:pt x="492438" y="352297"/>
                  <a:pt x="484742" y="341523"/>
                </a:cubicBezTo>
                <a:cubicBezTo>
                  <a:pt x="474070" y="326582"/>
                  <a:pt x="461423" y="313026"/>
                  <a:pt x="451692" y="297456"/>
                </a:cubicBezTo>
                <a:cubicBezTo>
                  <a:pt x="411757" y="233559"/>
                  <a:pt x="452981" y="268937"/>
                  <a:pt x="396608" y="231355"/>
                </a:cubicBezTo>
                <a:cubicBezTo>
                  <a:pt x="389263" y="220338"/>
                  <a:pt x="381143" y="209800"/>
                  <a:pt x="374574" y="198304"/>
                </a:cubicBezTo>
                <a:cubicBezTo>
                  <a:pt x="363053" y="178142"/>
                  <a:pt x="348400" y="139080"/>
                  <a:pt x="330506" y="121186"/>
                </a:cubicBezTo>
                <a:cubicBezTo>
                  <a:pt x="321144" y="111823"/>
                  <a:pt x="307628" y="107628"/>
                  <a:pt x="297456" y="99152"/>
                </a:cubicBezTo>
                <a:cubicBezTo>
                  <a:pt x="285487" y="89178"/>
                  <a:pt x="277369" y="74744"/>
                  <a:pt x="264405" y="66102"/>
                </a:cubicBezTo>
                <a:cubicBezTo>
                  <a:pt x="254742" y="59660"/>
                  <a:pt x="242028" y="59660"/>
                  <a:pt x="231354" y="55085"/>
                </a:cubicBezTo>
                <a:cubicBezTo>
                  <a:pt x="216259" y="48616"/>
                  <a:pt x="201976" y="40396"/>
                  <a:pt x="187287" y="33051"/>
                </a:cubicBezTo>
                <a:cubicBezTo>
                  <a:pt x="84485" y="44474"/>
                  <a:pt x="121389" y="44068"/>
                  <a:pt x="77118" y="44068"/>
                </a:cubicBezTo>
              </a:path>
            </a:pathLst>
          </a:custGeom>
          <a:solidFill>
            <a:srgbClr val="FFFF00">
              <a:alpha val="30000"/>
            </a:srgbClr>
          </a:solidFill>
          <a:ln>
            <a:solidFill>
              <a:srgbClr val="4A7EBB"/>
            </a:solidFill>
            <a:round/>
          </a:ln>
        </p:spPr>
        <p:style>
          <a:lnRef idx="1">
            <a:schemeClr val="accent1"/>
          </a:lnRef>
          <a:fillRef idx="0">
            <a:schemeClr val="accent1"/>
          </a:fillRef>
          <a:effectRef idx="0">
            <a:schemeClr val="accent1"/>
          </a:effectRef>
          <a:fontRef idx="minor"/>
        </p:style>
      </p:sp>
      <p:sp>
        <p:nvSpPr>
          <p:cNvPr id="172" name="CustomShape 14"/>
          <p:cNvSpPr/>
          <p:nvPr/>
        </p:nvSpPr>
        <p:spPr>
          <a:xfrm>
            <a:off x="784080" y="1498320"/>
            <a:ext cx="1540080" cy="2522160"/>
          </a:xfrm>
          <a:custGeom>
            <a:avLst/>
            <a:gdLst/>
            <a:ahLst/>
            <a:cxnLst/>
            <a:rect l="l" t="t" r="r" b="b"/>
            <a:pathLst>
              <a:path w="1540585" h="2522682">
                <a:moveTo>
                  <a:pt x="967708" y="32870"/>
                </a:moveTo>
                <a:cubicBezTo>
                  <a:pt x="207497" y="8347"/>
                  <a:pt x="512205" y="0"/>
                  <a:pt x="53308" y="21853"/>
                </a:cubicBezTo>
                <a:cubicBezTo>
                  <a:pt x="49636" y="65920"/>
                  <a:pt x="47776" y="110176"/>
                  <a:pt x="42291" y="154055"/>
                </a:cubicBezTo>
                <a:cubicBezTo>
                  <a:pt x="40413" y="169079"/>
                  <a:pt x="33415" y="183134"/>
                  <a:pt x="31274" y="198123"/>
                </a:cubicBezTo>
                <a:cubicBezTo>
                  <a:pt x="26055" y="234658"/>
                  <a:pt x="23929" y="271568"/>
                  <a:pt x="20257" y="308291"/>
                </a:cubicBezTo>
                <a:cubicBezTo>
                  <a:pt x="7864" y="742039"/>
                  <a:pt x="0" y="806899"/>
                  <a:pt x="20257" y="1299809"/>
                </a:cubicBezTo>
                <a:cubicBezTo>
                  <a:pt x="22988" y="1366261"/>
                  <a:pt x="38009" y="1431743"/>
                  <a:pt x="42291" y="1498113"/>
                </a:cubicBezTo>
                <a:cubicBezTo>
                  <a:pt x="43278" y="1513409"/>
                  <a:pt x="53363" y="1806861"/>
                  <a:pt x="75342" y="1916754"/>
                </a:cubicBezTo>
                <a:cubicBezTo>
                  <a:pt x="77620" y="1928141"/>
                  <a:pt x="82687" y="1938788"/>
                  <a:pt x="86359" y="1949805"/>
                </a:cubicBezTo>
                <a:cubicBezTo>
                  <a:pt x="82687" y="2085680"/>
                  <a:pt x="80885" y="2221618"/>
                  <a:pt x="75342" y="2357429"/>
                </a:cubicBezTo>
                <a:cubicBezTo>
                  <a:pt x="68807" y="2517542"/>
                  <a:pt x="48911" y="2443389"/>
                  <a:pt x="75342" y="2522682"/>
                </a:cubicBezTo>
                <a:cubicBezTo>
                  <a:pt x="85714" y="2520089"/>
                  <a:pt x="139529" y="2507832"/>
                  <a:pt x="152460" y="2500648"/>
                </a:cubicBezTo>
                <a:cubicBezTo>
                  <a:pt x="266101" y="2437514"/>
                  <a:pt x="176828" y="2470490"/>
                  <a:pt x="251612" y="2445564"/>
                </a:cubicBezTo>
                <a:cubicBezTo>
                  <a:pt x="273646" y="2423530"/>
                  <a:pt x="288152" y="2389316"/>
                  <a:pt x="317713" y="2379462"/>
                </a:cubicBezTo>
                <a:cubicBezTo>
                  <a:pt x="400788" y="2351769"/>
                  <a:pt x="298385" y="2389125"/>
                  <a:pt x="383814" y="2346412"/>
                </a:cubicBezTo>
                <a:cubicBezTo>
                  <a:pt x="394201" y="2341219"/>
                  <a:pt x="405848" y="2339067"/>
                  <a:pt x="416865" y="2335395"/>
                </a:cubicBezTo>
                <a:cubicBezTo>
                  <a:pt x="506888" y="2275378"/>
                  <a:pt x="401175" y="2337871"/>
                  <a:pt x="626185" y="2302344"/>
                </a:cubicBezTo>
                <a:cubicBezTo>
                  <a:pt x="639264" y="2300279"/>
                  <a:pt x="647393" y="2286232"/>
                  <a:pt x="659236" y="2280311"/>
                </a:cubicBezTo>
                <a:cubicBezTo>
                  <a:pt x="669623" y="2275118"/>
                  <a:pt x="682135" y="2274934"/>
                  <a:pt x="692286" y="2269294"/>
                </a:cubicBezTo>
                <a:cubicBezTo>
                  <a:pt x="715435" y="2256433"/>
                  <a:pt x="758387" y="2225226"/>
                  <a:pt x="758387" y="2225226"/>
                </a:cubicBezTo>
                <a:cubicBezTo>
                  <a:pt x="765732" y="2214209"/>
                  <a:pt x="770456" y="2200895"/>
                  <a:pt x="780421" y="2192176"/>
                </a:cubicBezTo>
                <a:cubicBezTo>
                  <a:pt x="802459" y="2172893"/>
                  <a:pt x="852029" y="2146732"/>
                  <a:pt x="879573" y="2126074"/>
                </a:cubicBezTo>
                <a:cubicBezTo>
                  <a:pt x="944823" y="2077137"/>
                  <a:pt x="908366" y="2103206"/>
                  <a:pt x="989742" y="2048956"/>
                </a:cubicBezTo>
                <a:cubicBezTo>
                  <a:pt x="1000759" y="2041612"/>
                  <a:pt x="1010231" y="2031110"/>
                  <a:pt x="1022792" y="2026923"/>
                </a:cubicBezTo>
                <a:lnTo>
                  <a:pt x="1055843" y="2015906"/>
                </a:lnTo>
                <a:cubicBezTo>
                  <a:pt x="1066860" y="2008561"/>
                  <a:pt x="1077050" y="1999793"/>
                  <a:pt x="1088893" y="1993872"/>
                </a:cubicBezTo>
                <a:cubicBezTo>
                  <a:pt x="1104698" y="1985970"/>
                  <a:pt x="1151893" y="1975368"/>
                  <a:pt x="1166012" y="1971838"/>
                </a:cubicBezTo>
                <a:cubicBezTo>
                  <a:pt x="1177029" y="1964494"/>
                  <a:pt x="1186963" y="1955182"/>
                  <a:pt x="1199062" y="1949805"/>
                </a:cubicBezTo>
                <a:cubicBezTo>
                  <a:pt x="1220286" y="1940372"/>
                  <a:pt x="1243129" y="1935116"/>
                  <a:pt x="1265163" y="1927771"/>
                </a:cubicBezTo>
                <a:cubicBezTo>
                  <a:pt x="1312576" y="1911966"/>
                  <a:pt x="1286950" y="1919570"/>
                  <a:pt x="1342281" y="1905737"/>
                </a:cubicBezTo>
                <a:cubicBezTo>
                  <a:pt x="1331264" y="1902065"/>
                  <a:pt x="1320844" y="1894720"/>
                  <a:pt x="1309231" y="1894720"/>
                </a:cubicBezTo>
                <a:cubicBezTo>
                  <a:pt x="1297618" y="1894720"/>
                  <a:pt x="1287446" y="1902920"/>
                  <a:pt x="1276180" y="1905737"/>
                </a:cubicBezTo>
                <a:cubicBezTo>
                  <a:pt x="1258014" y="1910279"/>
                  <a:pt x="1202371" y="1916754"/>
                  <a:pt x="1221096" y="1916754"/>
                </a:cubicBezTo>
                <a:cubicBezTo>
                  <a:pt x="1258002" y="1916754"/>
                  <a:pt x="1294542" y="1909409"/>
                  <a:pt x="1331265" y="1905737"/>
                </a:cubicBezTo>
                <a:lnTo>
                  <a:pt x="1397366" y="1883703"/>
                </a:lnTo>
                <a:cubicBezTo>
                  <a:pt x="1408383" y="1880031"/>
                  <a:pt x="1418874" y="1873968"/>
                  <a:pt x="1430416" y="1872686"/>
                </a:cubicBezTo>
                <a:lnTo>
                  <a:pt x="1529568" y="1861670"/>
                </a:lnTo>
                <a:cubicBezTo>
                  <a:pt x="1533240" y="1846981"/>
                  <a:pt x="1540585" y="1832743"/>
                  <a:pt x="1540585" y="1817602"/>
                </a:cubicBezTo>
                <a:cubicBezTo>
                  <a:pt x="1540585" y="1802461"/>
                  <a:pt x="1537080" y="1786681"/>
                  <a:pt x="1529568" y="1773535"/>
                </a:cubicBezTo>
                <a:cubicBezTo>
                  <a:pt x="1513793" y="1745929"/>
                  <a:pt x="1480002" y="1729471"/>
                  <a:pt x="1452450" y="1718450"/>
                </a:cubicBezTo>
                <a:cubicBezTo>
                  <a:pt x="1430886" y="1709824"/>
                  <a:pt x="1408383" y="1703761"/>
                  <a:pt x="1386349" y="1696417"/>
                </a:cubicBezTo>
                <a:lnTo>
                  <a:pt x="1353298" y="1685400"/>
                </a:lnTo>
                <a:cubicBezTo>
                  <a:pt x="1233010" y="1605206"/>
                  <a:pt x="1418449" y="1723483"/>
                  <a:pt x="1276180" y="1652349"/>
                </a:cubicBezTo>
                <a:cubicBezTo>
                  <a:pt x="1252495" y="1640506"/>
                  <a:pt x="1210079" y="1608282"/>
                  <a:pt x="1210079" y="1608282"/>
                </a:cubicBezTo>
                <a:cubicBezTo>
                  <a:pt x="1202734" y="1597265"/>
                  <a:pt x="1197887" y="1584089"/>
                  <a:pt x="1188045" y="1575231"/>
                </a:cubicBezTo>
                <a:cubicBezTo>
                  <a:pt x="1123839" y="1517446"/>
                  <a:pt x="1118018" y="1523638"/>
                  <a:pt x="1066860" y="1487096"/>
                </a:cubicBezTo>
                <a:cubicBezTo>
                  <a:pt x="1051919" y="1476423"/>
                  <a:pt x="1037734" y="1464717"/>
                  <a:pt x="1022792" y="1454045"/>
                </a:cubicBezTo>
                <a:cubicBezTo>
                  <a:pt x="1012018" y="1446349"/>
                  <a:pt x="999638" y="1440808"/>
                  <a:pt x="989742" y="1432012"/>
                </a:cubicBezTo>
                <a:cubicBezTo>
                  <a:pt x="966452" y="1411310"/>
                  <a:pt x="945674" y="1387945"/>
                  <a:pt x="923640" y="1365911"/>
                </a:cubicBezTo>
                <a:cubicBezTo>
                  <a:pt x="899272" y="1341543"/>
                  <a:pt x="888218" y="1326166"/>
                  <a:pt x="857539" y="1310826"/>
                </a:cubicBezTo>
                <a:cubicBezTo>
                  <a:pt x="847152" y="1305633"/>
                  <a:pt x="835506" y="1303481"/>
                  <a:pt x="824489" y="1299809"/>
                </a:cubicBezTo>
                <a:cubicBezTo>
                  <a:pt x="745224" y="1220544"/>
                  <a:pt x="759934" y="1226944"/>
                  <a:pt x="692286" y="1178624"/>
                </a:cubicBezTo>
                <a:cubicBezTo>
                  <a:pt x="681512" y="1170928"/>
                  <a:pt x="671079" y="1162511"/>
                  <a:pt x="659236" y="1156590"/>
                </a:cubicBezTo>
                <a:cubicBezTo>
                  <a:pt x="609547" y="1131745"/>
                  <a:pt x="640495" y="1163007"/>
                  <a:pt x="593134" y="1123539"/>
                </a:cubicBezTo>
                <a:cubicBezTo>
                  <a:pt x="508307" y="1052850"/>
                  <a:pt x="609093" y="1123162"/>
                  <a:pt x="527033" y="1068455"/>
                </a:cubicBezTo>
                <a:cubicBezTo>
                  <a:pt x="500929" y="1029300"/>
                  <a:pt x="475507" y="988793"/>
                  <a:pt x="438898" y="958286"/>
                </a:cubicBezTo>
                <a:cubicBezTo>
                  <a:pt x="398695" y="924784"/>
                  <a:pt x="408372" y="948942"/>
                  <a:pt x="372797" y="903202"/>
                </a:cubicBezTo>
                <a:cubicBezTo>
                  <a:pt x="356539" y="882299"/>
                  <a:pt x="337104" y="862223"/>
                  <a:pt x="328730" y="837101"/>
                </a:cubicBezTo>
                <a:cubicBezTo>
                  <a:pt x="313526" y="791489"/>
                  <a:pt x="324155" y="813712"/>
                  <a:pt x="295679" y="771000"/>
                </a:cubicBezTo>
                <a:cubicBezTo>
                  <a:pt x="299351" y="704899"/>
                  <a:pt x="298484" y="638388"/>
                  <a:pt x="306696" y="572696"/>
                </a:cubicBezTo>
                <a:cubicBezTo>
                  <a:pt x="310506" y="542218"/>
                  <a:pt x="328624" y="498451"/>
                  <a:pt x="350763" y="473544"/>
                </a:cubicBezTo>
                <a:cubicBezTo>
                  <a:pt x="371465" y="450254"/>
                  <a:pt x="394831" y="429477"/>
                  <a:pt x="416865" y="407443"/>
                </a:cubicBezTo>
                <a:cubicBezTo>
                  <a:pt x="469144" y="355164"/>
                  <a:pt x="441224" y="369945"/>
                  <a:pt x="493983" y="352359"/>
                </a:cubicBezTo>
                <a:cubicBezTo>
                  <a:pt x="519689" y="326653"/>
                  <a:pt x="542714" y="297951"/>
                  <a:pt x="571101" y="275241"/>
                </a:cubicBezTo>
                <a:cubicBezTo>
                  <a:pt x="657205" y="206356"/>
                  <a:pt x="606615" y="244220"/>
                  <a:pt x="725337" y="165072"/>
                </a:cubicBezTo>
                <a:lnTo>
                  <a:pt x="758387" y="143038"/>
                </a:lnTo>
                <a:lnTo>
                  <a:pt x="791438" y="121005"/>
                </a:lnTo>
                <a:cubicBezTo>
                  <a:pt x="797093" y="104040"/>
                  <a:pt x="806901" y="64953"/>
                  <a:pt x="824489" y="54903"/>
                </a:cubicBezTo>
                <a:cubicBezTo>
                  <a:pt x="840747" y="45613"/>
                  <a:pt x="879573" y="43886"/>
                  <a:pt x="879573" y="43886"/>
                </a:cubicBezTo>
              </a:path>
            </a:pathLst>
          </a:custGeom>
          <a:solidFill>
            <a:srgbClr val="008000">
              <a:alpha val="35000"/>
            </a:srgbClr>
          </a:solidFill>
          <a:ln>
            <a:solidFill>
              <a:srgbClr val="4A7EBB"/>
            </a:solidFill>
            <a:round/>
          </a:ln>
        </p:spPr>
        <p:style>
          <a:lnRef idx="1">
            <a:schemeClr val="accent1"/>
          </a:lnRef>
          <a:fillRef idx="0">
            <a:schemeClr val="accent1"/>
          </a:fillRef>
          <a:effectRef idx="0">
            <a:schemeClr val="accent1"/>
          </a:effectRef>
          <a:fontRef idx="minor"/>
        </p:style>
      </p:sp>
      <p:sp>
        <p:nvSpPr>
          <p:cNvPr id="173" name="TextShape 15"/>
          <p:cNvSpPr txBox="1"/>
          <p:nvPr/>
        </p:nvSpPr>
        <p:spPr>
          <a:xfrm>
            <a:off x="457200" y="1600200"/>
            <a:ext cx="8229240" cy="4525560"/>
          </a:xfrm>
          <a:prstGeom prst="rect">
            <a:avLst/>
          </a:prstGeom>
          <a:noFill/>
          <a:ln>
            <a:noFill/>
          </a:ln>
        </p:spPr>
        <p:txBody>
          <a:bodyPr/>
          <a:lstStyle/>
          <a:p>
            <a:endParaRPr lang="fr-FR" sz="320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4400" strike="noStrike" spc="-1">
                <a:solidFill>
                  <a:srgbClr val="000000"/>
                </a:solidFill>
                <a:uFill>
                  <a:solidFill>
                    <a:srgbClr val="FFFFFF"/>
                  </a:solidFill>
                </a:uFill>
                <a:latin typeface="Calibri"/>
              </a:rPr>
              <a:t>Voir fiche d’activité </a:t>
            </a:r>
            <a:endParaRPr lang="fr-FR" sz="1800" strike="noStrike" spc="-1">
              <a:solidFill>
                <a:srgbClr val="000000"/>
              </a:solidFill>
              <a:uFill>
                <a:solidFill>
                  <a:srgbClr val="FFFFFF"/>
                </a:solidFill>
              </a:uFill>
              <a:latin typeface="Calibri"/>
            </a:endParaRPr>
          </a:p>
        </p:txBody>
      </p:sp>
      <p:sp>
        <p:nvSpPr>
          <p:cNvPr id="175"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fr-FR" sz="3200" strike="noStrike" spc="-1">
                <a:solidFill>
                  <a:srgbClr val="000000"/>
                </a:solidFill>
                <a:uFill>
                  <a:solidFill>
                    <a:srgbClr val="FFFFFF"/>
                  </a:solidFill>
                </a:uFill>
                <a:latin typeface="Calibri"/>
              </a:rPr>
              <a:t>Comment et pourquoi se développent les villes ?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177" name="TextShape 2"/>
          <p:cNvSpPr txBox="1"/>
          <p:nvPr/>
        </p:nvSpPr>
        <p:spPr>
          <a:xfrm>
            <a:off x="457200" y="1600200"/>
            <a:ext cx="8229240" cy="4525560"/>
          </a:xfrm>
          <a:prstGeom prst="rect">
            <a:avLst/>
          </a:prstGeom>
          <a:noFill/>
          <a:ln>
            <a:noFill/>
          </a:ln>
        </p:spPr>
        <p:txBody>
          <a:bodyPr/>
          <a:lstStyle/>
          <a:p>
            <a:pPr marL="343080" indent="-342720" algn="just">
              <a:lnSpc>
                <a:spcPct val="100000"/>
              </a:lnSpc>
            </a:pPr>
            <a:r>
              <a:rPr lang="fr-FR" sz="3200" strike="noStrike" spc="-1">
                <a:solidFill>
                  <a:srgbClr val="000000"/>
                </a:solidFill>
                <a:uFill>
                  <a:solidFill>
                    <a:srgbClr val="FFFFFF"/>
                  </a:solidFill>
                </a:uFill>
                <a:latin typeface="Calibri"/>
              </a:rPr>
              <a:t>	</a:t>
            </a:r>
            <a:r>
              <a:rPr lang="fr-FR" sz="3200" strike="noStrike" spc="-1">
                <a:solidFill>
                  <a:srgbClr val="0000CC"/>
                </a:solidFill>
                <a:uFill>
                  <a:solidFill>
                    <a:srgbClr val="FFFFFF"/>
                  </a:solidFill>
                </a:uFill>
                <a:latin typeface="Calibri"/>
              </a:rPr>
              <a:t>A partir du XIIe siècle, l’Europe connaît un essor urbain. En un siècle, la population urbaine (= qui vit en ville) double. Il peut s’agir de villes de l’Antiquité qui connaissent une renaissance, à l’exemple de Toulouse, mais aussi de villes neuves, ou encore de bourgs qui se sont développés autour des châteaux. </a:t>
            </a:r>
            <a:endParaRPr lang="fr-FR" sz="3200" strike="noStrike" spc="-1">
              <a:solidFill>
                <a:srgbClr val="000000"/>
              </a:solidFill>
              <a:uFill>
                <a:solidFill>
                  <a:srgbClr val="FFFFFF"/>
                </a:solidFill>
              </a:uFill>
              <a:latin typeface="Calibri"/>
            </a:endParaRPr>
          </a:p>
          <a:p>
            <a:pPr marL="343080" indent="-342720" algn="just">
              <a:lnSpc>
                <a:spcPct val="100000"/>
              </a:lnSpc>
            </a:pPr>
            <a:r>
              <a:rPr lang="fr-FR" sz="3200" strike="noStrike" spc="-1">
                <a:solidFill>
                  <a:srgbClr val="0000CC"/>
                </a:solidFill>
                <a:uFill>
                  <a:solidFill>
                    <a:srgbClr val="FFFFFF"/>
                  </a:solidFill>
                </a:uFill>
                <a:latin typeface="Calibri"/>
              </a:rPr>
              <a:t>	Ce renouveau urbain est lié à la croissance démographique qui a touché les campagnes et qui mènent certains Hommes à partir s’installer en ville. </a:t>
            </a:r>
            <a:endParaRPr lang="fr-FR" sz="3200" strike="noStrike" spc="-1">
              <a:solidFill>
                <a:srgbClr val="000000"/>
              </a:solidFill>
              <a:uFill>
                <a:solidFill>
                  <a:srgbClr val="FFFFFF"/>
                </a:solidFill>
              </a:uFill>
              <a:latin typeface="Calibri"/>
            </a:endParaRPr>
          </a:p>
        </p:txBody>
      </p:sp>
      <p:sp>
        <p:nvSpPr>
          <p:cNvPr id="178" name="CustomShape 3"/>
          <p:cNvSpPr/>
          <p:nvPr/>
        </p:nvSpPr>
        <p:spPr>
          <a:xfrm>
            <a:off x="467640" y="1412640"/>
            <a:ext cx="8280720" cy="504036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4400" b="1" u="sng" strike="noStrike" spc="-1" dirty="0">
                <a:solidFill>
                  <a:srgbClr val="FF0000"/>
                </a:solidFill>
                <a:uFill>
                  <a:solidFill>
                    <a:srgbClr val="FFFFFF"/>
                  </a:solidFill>
                </a:uFill>
                <a:latin typeface="Calibri"/>
              </a:rPr>
              <a:t>II- Comment </a:t>
            </a:r>
            <a:r>
              <a:rPr lang="fr-FR" sz="4400" b="1" u="sng" strike="noStrike" spc="-1" dirty="0" smtClean="0">
                <a:solidFill>
                  <a:srgbClr val="FF0000"/>
                </a:solidFill>
                <a:uFill>
                  <a:solidFill>
                    <a:srgbClr val="FFFFFF"/>
                  </a:solidFill>
                </a:uFill>
                <a:latin typeface="Calibri"/>
              </a:rPr>
              <a:t>est organisée et hiérarchisée la société urbaine ? </a:t>
            </a:r>
            <a:endParaRPr lang="fr-FR" sz="1800" strike="noStrike" spc="-1" dirty="0">
              <a:solidFill>
                <a:srgbClr val="000000"/>
              </a:solidFill>
              <a:uFill>
                <a:solidFill>
                  <a:srgbClr val="FFFFFF"/>
                </a:solidFill>
              </a:uFill>
              <a:latin typeface="Calibri"/>
            </a:endParaRPr>
          </a:p>
        </p:txBody>
      </p:sp>
      <p:sp>
        <p:nvSpPr>
          <p:cNvPr id="180" name="TextShape 2"/>
          <p:cNvSpPr txBox="1"/>
          <p:nvPr/>
        </p:nvSpPr>
        <p:spPr>
          <a:xfrm>
            <a:off x="457200" y="1600200"/>
            <a:ext cx="8229240" cy="4525560"/>
          </a:xfrm>
          <a:prstGeom prst="rect">
            <a:avLst/>
          </a:prstGeom>
          <a:noFill/>
          <a:ln>
            <a:noFill/>
          </a:ln>
        </p:spPr>
        <p:txBody>
          <a:bodyPr/>
          <a:lstStyle/>
          <a:p>
            <a:pPr marL="343080" indent="-342720">
              <a:lnSpc>
                <a:spcPct val="100000"/>
              </a:lnSpc>
            </a:pPr>
            <a:r>
              <a:rPr lang="fr-FR" sz="3200" u="sng" strike="noStrike" spc="-1" dirty="0">
                <a:solidFill>
                  <a:srgbClr val="000000"/>
                </a:solidFill>
                <a:uFill>
                  <a:solidFill>
                    <a:srgbClr val="FFFFFF"/>
                  </a:solidFill>
                </a:uFill>
                <a:latin typeface="Calibri"/>
              </a:rPr>
              <a:t>Travail en salle informatique proposé par l’académie de Clermont:</a:t>
            </a:r>
            <a:endParaRPr lang="fr-FR" sz="3200" strike="noStrike" spc="-1" dirty="0">
              <a:solidFill>
                <a:srgbClr val="000000"/>
              </a:solidFill>
              <a:uFill>
                <a:solidFill>
                  <a:srgbClr val="FFFFFF"/>
                </a:solidFill>
              </a:uFill>
              <a:latin typeface="Calibri"/>
            </a:endParaRPr>
          </a:p>
          <a:p>
            <a:pPr marL="343080" indent="-342720">
              <a:lnSpc>
                <a:spcPct val="100000"/>
              </a:lnSpc>
            </a:pPr>
            <a:endParaRPr lang="fr-FR" sz="3200" strike="noStrike" spc="-1" dirty="0">
              <a:solidFill>
                <a:srgbClr val="000000"/>
              </a:solidFill>
              <a:uFill>
                <a:solidFill>
                  <a:srgbClr val="FFFFFF"/>
                </a:solidFill>
              </a:uFill>
              <a:latin typeface="Calibri"/>
            </a:endParaRPr>
          </a:p>
          <a:p>
            <a:pPr marL="343080" indent="-342720">
              <a:lnSpc>
                <a:spcPct val="100000"/>
              </a:lnSpc>
            </a:pPr>
            <a:r>
              <a:rPr lang="fr-FR" sz="3200" strike="noStrike" spc="-1" dirty="0">
                <a:solidFill>
                  <a:srgbClr val="000000"/>
                </a:solidFill>
                <a:uFill>
                  <a:solidFill>
                    <a:srgbClr val="FFFFFF"/>
                  </a:solidFill>
                </a:uFill>
                <a:latin typeface="Calibri"/>
              </a:rPr>
              <a:t>	Les élèves seront placés par groupe de trois en salle informatique. Les groupes auront des questionnaires différents abordant une des caractéristiques de la vie en ville au Moyen Âge. Le mouvement d'urbanisation sera donc abordé à partir de ses causes. Ils devront utiliser le site de la </a:t>
            </a:r>
            <a:r>
              <a:rPr lang="fr-FR" sz="3200" strike="noStrike" spc="-1" dirty="0" err="1">
                <a:solidFill>
                  <a:srgbClr val="000000"/>
                </a:solidFill>
                <a:uFill>
                  <a:solidFill>
                    <a:srgbClr val="FFFFFF"/>
                  </a:solidFill>
                </a:uFill>
                <a:latin typeface="Calibri"/>
              </a:rPr>
              <a:t>BnF</a:t>
            </a:r>
            <a:r>
              <a:rPr lang="fr-FR" sz="3200" strike="noStrike" spc="-1" dirty="0">
                <a:solidFill>
                  <a:srgbClr val="000000"/>
                </a:solidFill>
                <a:uFill>
                  <a:solidFill>
                    <a:srgbClr val="FFFFFF"/>
                  </a:solidFill>
                </a:uFill>
                <a:latin typeface="Calibri"/>
              </a:rPr>
              <a:t>, qui propose des dossiers pédagogiques, pour répondre aux questions. Ils devront ensuite construire une synthèse commune à l’ensemble de la classe avec l’outil </a:t>
            </a:r>
            <a:r>
              <a:rPr lang="fr-FR" sz="3200" strike="noStrike" spc="-1" dirty="0" err="1">
                <a:solidFill>
                  <a:srgbClr val="000000"/>
                </a:solidFill>
                <a:uFill>
                  <a:solidFill>
                    <a:srgbClr val="FFFFFF"/>
                  </a:solidFill>
                </a:uFill>
                <a:latin typeface="Calibri"/>
              </a:rPr>
              <a:t>Titanpad</a:t>
            </a:r>
            <a:r>
              <a:rPr lang="fr-FR" sz="3200" strike="noStrike" spc="-1" dirty="0">
                <a:solidFill>
                  <a:srgbClr val="000000"/>
                </a:solidFill>
                <a:uFill>
                  <a:solidFill>
                    <a:srgbClr val="FFFFFF"/>
                  </a:solidFill>
                </a:uFill>
                <a:latin typeface="Calibri"/>
              </a:rPr>
              <a:t> qui est d’élaborer d’un texte de manière </a:t>
            </a:r>
            <a:r>
              <a:rPr lang="fr-FR" sz="3200" strike="noStrike" spc="-1" dirty="0" smtClean="0">
                <a:solidFill>
                  <a:srgbClr val="000000"/>
                </a:solidFill>
                <a:uFill>
                  <a:solidFill>
                    <a:srgbClr val="FFFFFF"/>
                  </a:solidFill>
                </a:uFill>
                <a:latin typeface="Calibri"/>
              </a:rPr>
              <a:t>collaborative. Les groupes travaillant sur les fiches 1à3 construiront la trace écrite du II, et les autres celle du III. </a:t>
            </a:r>
            <a:endParaRPr lang="fr-FR" sz="3200" strike="noStrike" spc="-1" dirty="0">
              <a:solidFill>
                <a:srgbClr val="000000"/>
              </a:solidFill>
              <a:uFill>
                <a:solidFill>
                  <a:srgbClr val="FFFFFF"/>
                </a:solidFill>
              </a:uFill>
              <a:latin typeface="Calibri"/>
            </a:endParaRPr>
          </a:p>
          <a:p>
            <a:pPr marL="343080" indent="-342720">
              <a:lnSpc>
                <a:spcPct val="100000"/>
              </a:lnSpc>
            </a:pPr>
            <a:r>
              <a:rPr lang="fr-FR" sz="3200" strike="noStrike" spc="-1" dirty="0">
                <a:solidFill>
                  <a:srgbClr val="000000"/>
                </a:solidFill>
                <a:uFill>
                  <a:solidFill>
                    <a:srgbClr val="FFFFFF"/>
                  </a:solidFill>
                </a:uFill>
                <a:latin typeface="Calibri"/>
              </a:rPr>
              <a:t>Cette activité comporte plusieurs avantages: </a:t>
            </a:r>
          </a:p>
          <a:p>
            <a:pPr marL="343080" indent="-342720">
              <a:lnSpc>
                <a:spcPct val="100000"/>
              </a:lnSpc>
              <a:buClr>
                <a:srgbClr val="000000"/>
              </a:buClr>
              <a:buFont typeface="Arial"/>
              <a:buChar char="-"/>
            </a:pPr>
            <a:r>
              <a:rPr lang="fr-FR" sz="3200" strike="noStrike" spc="-1" dirty="0">
                <a:solidFill>
                  <a:srgbClr val="000000"/>
                </a:solidFill>
                <a:uFill>
                  <a:solidFill>
                    <a:srgbClr val="FFFFFF"/>
                  </a:solidFill>
                </a:uFill>
                <a:latin typeface="Calibri"/>
              </a:rPr>
              <a:t>Apprendre aux élèves à travailler de manière collaborative.</a:t>
            </a:r>
          </a:p>
          <a:p>
            <a:pPr marL="343080" indent="-342720">
              <a:lnSpc>
                <a:spcPct val="100000"/>
              </a:lnSpc>
              <a:buClr>
                <a:srgbClr val="000000"/>
              </a:buClr>
              <a:buFont typeface="Arial"/>
              <a:buChar char="-"/>
            </a:pPr>
            <a:r>
              <a:rPr lang="fr-FR" sz="3200" strike="noStrike" spc="-1" dirty="0">
                <a:solidFill>
                  <a:srgbClr val="000000"/>
                </a:solidFill>
                <a:uFill>
                  <a:solidFill>
                    <a:srgbClr val="FFFFFF"/>
                  </a:solidFill>
                </a:uFill>
                <a:latin typeface="Calibri"/>
              </a:rPr>
              <a:t>Travailler la compétence « s’informer dans le monde du numérique ».</a:t>
            </a:r>
          </a:p>
          <a:p>
            <a:pPr marL="343080" indent="-342720">
              <a:lnSpc>
                <a:spcPct val="100000"/>
              </a:lnSpc>
              <a:buClr>
                <a:srgbClr val="000000"/>
              </a:buClr>
              <a:buFont typeface="Arial"/>
              <a:buChar char="-"/>
            </a:pPr>
            <a:r>
              <a:rPr lang="fr-FR" sz="3200" strike="noStrike" spc="-1" dirty="0">
                <a:solidFill>
                  <a:srgbClr val="000000"/>
                </a:solidFill>
                <a:uFill>
                  <a:solidFill>
                    <a:srgbClr val="FFFFFF"/>
                  </a:solidFill>
                </a:uFill>
                <a:latin typeface="Calibri"/>
              </a:rPr>
              <a:t>Voir l’ensemble des éléments qui fondent la nouvelle société urbaine en deux heures.</a:t>
            </a:r>
          </a:p>
          <a:p>
            <a:pPr marL="343080" indent="-342720">
              <a:lnSpc>
                <a:spcPct val="100000"/>
              </a:lnSpc>
              <a:buClr>
                <a:srgbClr val="000000"/>
              </a:buClr>
              <a:buFont typeface="Arial"/>
              <a:buChar char="-"/>
            </a:pPr>
            <a:r>
              <a:rPr lang="fr-FR" sz="3200" strike="noStrike" spc="-1" dirty="0">
                <a:solidFill>
                  <a:srgbClr val="000000"/>
                </a:solidFill>
                <a:uFill>
                  <a:solidFill>
                    <a:srgbClr val="FFFFFF"/>
                  </a:solidFill>
                </a:uFill>
                <a:latin typeface="Calibri"/>
              </a:rPr>
              <a:t>Gain de temps car ce travail est aussi l’évaluation du chapitre. </a:t>
            </a:r>
          </a:p>
          <a:p>
            <a:pPr>
              <a:lnSpc>
                <a:spcPct val="100000"/>
              </a:lnSpc>
            </a:pPr>
            <a:endParaRPr lang="fr-FR" sz="320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solidFill>
                  <a:srgbClr val="FF0000"/>
                </a:solidFill>
              </a:rPr>
              <a:t>III- Comment vit-on en ville au Moyen Âge ? (fiches 4 et 5)</a:t>
            </a:r>
            <a:endParaRPr lang="fr-FR" sz="3600" dirty="0">
              <a:solidFill>
                <a:srgbClr val="FF0000"/>
              </a:solidFill>
            </a:endParaRPr>
          </a:p>
        </p:txBody>
      </p:sp>
      <p:sp>
        <p:nvSpPr>
          <p:cNvPr id="3" name="Sous-titre 2"/>
          <p:cNvSpPr>
            <a:spLocks noGrp="1"/>
          </p:cNvSpPr>
          <p:nvPr>
            <p:ph type="subTitle"/>
          </p:nvPr>
        </p:nvSpPr>
        <p:spPr/>
        <p:txBody>
          <a:bodyPr/>
          <a:lstStyle/>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182" name="TextShape 2"/>
          <p:cNvSpPr txBox="1"/>
          <p:nvPr/>
        </p:nvSpPr>
        <p:spPr>
          <a:xfrm>
            <a:off x="266760" y="952200"/>
            <a:ext cx="8229240" cy="4807800"/>
          </a:xfrm>
          <a:prstGeom prst="rect">
            <a:avLst/>
          </a:prstGeom>
          <a:noFill/>
          <a:ln>
            <a:noFill/>
          </a:ln>
        </p:spPr>
        <p:txBody>
          <a:bodyPr/>
          <a:lstStyle/>
          <a:p>
            <a:pPr marL="432000" indent="-324000" algn="ctr">
              <a:buClr>
                <a:srgbClr val="000000"/>
              </a:buClr>
              <a:buSzPct val="45000"/>
              <a:buFont typeface="Wingdings" charset="2"/>
              <a:buChar char=""/>
            </a:pPr>
            <a:r>
              <a:rPr lang="fr-FR" sz="2400" b="1" u="sng" strike="noStrike" spc="-1">
                <a:solidFill>
                  <a:srgbClr val="990000"/>
                </a:solidFill>
                <a:uFill>
                  <a:solidFill>
                    <a:srgbClr val="FFFFFF"/>
                  </a:solidFill>
                </a:uFill>
                <a:latin typeface="Calibri"/>
              </a:rPr>
              <a:t>Conclusion</a:t>
            </a:r>
            <a:endParaRPr lang="fr-FR" sz="2400" strike="noStrike" spc="-1">
              <a:solidFill>
                <a:srgbClr val="990000"/>
              </a:solidFill>
              <a:uFill>
                <a:solidFill>
                  <a:srgbClr val="FFFFFF"/>
                </a:solidFill>
              </a:uFill>
              <a:latin typeface="Calibri"/>
            </a:endParaRPr>
          </a:p>
          <a:p>
            <a:pPr marL="432000" indent="-324000">
              <a:buClr>
                <a:srgbClr val="000000"/>
              </a:buClr>
              <a:buSzPct val="45000"/>
              <a:buFont typeface="Wingdings" charset="2"/>
              <a:buChar char=""/>
            </a:pPr>
            <a:r>
              <a:rPr lang="fr-FR" sz="2400" strike="noStrike" spc="-1">
                <a:solidFill>
                  <a:srgbClr val="990000"/>
                </a:solidFill>
                <a:uFill>
                  <a:solidFill>
                    <a:srgbClr val="FFFFFF"/>
                  </a:solidFill>
                </a:uFill>
                <a:latin typeface="Calibri"/>
              </a:rPr>
              <a:t> </a:t>
            </a:r>
          </a:p>
          <a:p>
            <a:pPr marL="432000" indent="-324000" algn="just">
              <a:buClr>
                <a:srgbClr val="000000"/>
              </a:buClr>
              <a:buSzPct val="45000"/>
              <a:buFont typeface="Wingdings" charset="2"/>
              <a:buChar char=""/>
            </a:pPr>
            <a:r>
              <a:rPr lang="fr-FR" sz="2400" strike="noStrike" spc="-1">
                <a:solidFill>
                  <a:srgbClr val="990000"/>
                </a:solidFill>
                <a:uFill>
                  <a:solidFill>
                    <a:srgbClr val="FFFFFF"/>
                  </a:solidFill>
                </a:uFill>
                <a:latin typeface="Calibri"/>
              </a:rPr>
              <a:t>Les villes européennes connaissent un essor démographique au Moyen Âge. Entre le XIe et le XIIIe siècle, la population des urbaine double. </a:t>
            </a:r>
          </a:p>
          <a:p>
            <a:pPr marL="432000" indent="-324000" algn="just">
              <a:buClr>
                <a:srgbClr val="000000"/>
              </a:buClr>
              <a:buSzPct val="45000"/>
              <a:buFont typeface="Wingdings" charset="2"/>
              <a:buChar char=""/>
            </a:pPr>
            <a:r>
              <a:rPr lang="fr-FR" sz="2400" strike="noStrike" spc="-1">
                <a:solidFill>
                  <a:srgbClr val="990000"/>
                </a:solidFill>
                <a:uFill>
                  <a:solidFill>
                    <a:srgbClr val="FFFFFF"/>
                  </a:solidFill>
                </a:uFill>
                <a:latin typeface="Calibri"/>
              </a:rPr>
              <a:t>Dans ces villes, la religion chrétienne conserve une influence forte, mais une nouvelle culture s'y développe à travers l'émergence de l’artisanat, de commerce, ou encore des communautés de métiers (corporations).</a:t>
            </a:r>
          </a:p>
          <a:p>
            <a:pPr marL="432000" indent="-324000" algn="just">
              <a:buClr>
                <a:srgbClr val="000000"/>
              </a:buClr>
              <a:buSzPct val="45000"/>
              <a:buFont typeface="Wingdings" charset="2"/>
              <a:buChar char=""/>
            </a:pPr>
            <a:r>
              <a:rPr lang="fr-FR" sz="2400" strike="noStrike" spc="-1">
                <a:solidFill>
                  <a:srgbClr val="990000"/>
                </a:solidFill>
                <a:uFill>
                  <a:solidFill>
                    <a:srgbClr val="FFFFFF"/>
                  </a:solidFill>
                </a:uFill>
                <a:latin typeface="Calibri"/>
              </a:rPr>
              <a:t>Ainsi, le renouveau urbain donne au Moyen Âge un nouveau visage.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685800" y="2130480"/>
            <a:ext cx="7772040" cy="1469520"/>
          </a:xfrm>
          <a:prstGeom prst="rect">
            <a:avLst/>
          </a:prstGeom>
          <a:noFill/>
          <a:ln>
            <a:noFill/>
          </a:ln>
        </p:spPr>
        <p:txBody>
          <a:bodyPr anchor="ctr"/>
          <a:lstStyle/>
          <a:p>
            <a:pPr algn="ctr">
              <a:lnSpc>
                <a:spcPct val="100000"/>
              </a:lnSpc>
            </a:pPr>
            <a:r>
              <a:rPr lang="fr-FR" sz="4400" b="1" strike="noStrike" spc="-1">
                <a:solidFill>
                  <a:srgbClr val="FF0000"/>
                </a:solidFill>
                <a:uFill>
                  <a:solidFill>
                    <a:srgbClr val="FFFFFF"/>
                  </a:solidFill>
                </a:uFill>
                <a:latin typeface="Calibri"/>
              </a:rPr>
              <a:t>Chapitre 2: la naissance d’une nouvelle société urbaine</a:t>
            </a:r>
            <a:endParaRPr lang="fr-FR" sz="1800" strike="noStrike" spc="-1">
              <a:solidFill>
                <a:srgbClr val="000000"/>
              </a:solidFill>
              <a:uFill>
                <a:solidFill>
                  <a:srgbClr val="FFFFFF"/>
                </a:solidFill>
              </a:uFill>
              <a:latin typeface="Calibri"/>
            </a:endParaRPr>
          </a:p>
        </p:txBody>
      </p:sp>
      <p:sp>
        <p:nvSpPr>
          <p:cNvPr id="82" name="TextShape 2"/>
          <p:cNvSpPr txBox="1"/>
          <p:nvPr/>
        </p:nvSpPr>
        <p:spPr>
          <a:xfrm>
            <a:off x="1371600" y="3886200"/>
            <a:ext cx="6400440" cy="1752120"/>
          </a:xfrm>
          <a:prstGeom prst="rect">
            <a:avLst/>
          </a:prstGeom>
          <a:noFill/>
          <a:ln>
            <a:noFill/>
          </a:ln>
        </p:spPr>
        <p:txBody>
          <a:bodyPr/>
          <a:lstStyle/>
          <a:p>
            <a:pPr algn="ctr">
              <a:lnSpc>
                <a:spcPct val="100000"/>
              </a:lnSpc>
            </a:pPr>
            <a:r>
              <a:rPr lang="fr-FR" sz="3200" strike="noStrike" spc="-1">
                <a:solidFill>
                  <a:srgbClr val="00B050"/>
                </a:solidFill>
                <a:uFill>
                  <a:solidFill>
                    <a:srgbClr val="FFFFFF"/>
                  </a:solidFill>
                </a:uFill>
                <a:latin typeface="Calibri"/>
              </a:rPr>
              <a:t>Quels changements le renouveau urbain apporte-t-il au Moyen Âge ?</a:t>
            </a:r>
            <a:endParaRPr lang="fr-FR" sz="3200" strike="noStrike" spc="-1">
              <a:solidFill>
                <a:srgbClr val="000000"/>
              </a:solidFill>
              <a:uFill>
                <a:solidFill>
                  <a:srgbClr val="FFFFFF"/>
                </a:solidFill>
              </a:uFill>
              <a:latin typeface="Arial"/>
            </a:endParaRPr>
          </a:p>
        </p:txBody>
      </p:sp>
      <p:sp>
        <p:nvSpPr>
          <p:cNvPr id="83" name="CustomShape 3"/>
          <p:cNvSpPr/>
          <p:nvPr/>
        </p:nvSpPr>
        <p:spPr>
          <a:xfrm>
            <a:off x="755640" y="1989000"/>
            <a:ext cx="7632360" cy="172800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4400" strike="noStrike" spc="-1">
                <a:solidFill>
                  <a:srgbClr val="000000"/>
                </a:solidFill>
                <a:uFill>
                  <a:solidFill>
                    <a:srgbClr val="FFFFFF"/>
                  </a:solidFill>
                </a:uFill>
                <a:latin typeface="Calibri"/>
              </a:rPr>
              <a:t>Dans ce chapitre, je vais apprendre à </a:t>
            </a:r>
            <a:endParaRPr lang="fr-FR" sz="1800" strike="noStrike" spc="-1">
              <a:solidFill>
                <a:srgbClr val="000000"/>
              </a:solidFill>
              <a:uFill>
                <a:solidFill>
                  <a:srgbClr val="FFFFFF"/>
                </a:solidFill>
              </a:uFill>
              <a:latin typeface="Calibri"/>
            </a:endParaRPr>
          </a:p>
        </p:txBody>
      </p:sp>
      <p:sp>
        <p:nvSpPr>
          <p:cNvPr id="85"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fr-FR" sz="3200" strike="noStrike" spc="-1">
                <a:solidFill>
                  <a:srgbClr val="000000"/>
                </a:solidFill>
                <a:uFill>
                  <a:solidFill>
                    <a:srgbClr val="FFFFFF"/>
                  </a:solidFill>
                </a:uFill>
                <a:latin typeface="Calibri"/>
              </a:rPr>
              <a:t> Analyser et comprendre un document (extraire des informations pour répondre à une question, les classer et les hiérarchiser)</a:t>
            </a:r>
          </a:p>
          <a:p>
            <a:pPr marL="343080" indent="-342720">
              <a:lnSpc>
                <a:spcPct val="100000"/>
              </a:lnSpc>
              <a:buClr>
                <a:srgbClr val="000000"/>
              </a:buClr>
              <a:buFont typeface="Arial"/>
              <a:buChar char="•"/>
            </a:pPr>
            <a:r>
              <a:rPr lang="fr-FR" sz="3200" strike="noStrike" spc="-1">
                <a:solidFill>
                  <a:srgbClr val="000000"/>
                </a:solidFill>
                <a:uFill>
                  <a:solidFill>
                    <a:srgbClr val="FFFFFF"/>
                  </a:solidFill>
                </a:uFill>
                <a:latin typeface="Calibri"/>
              </a:rPr>
              <a:t>S’informer dans le monde du numérique</a:t>
            </a:r>
          </a:p>
          <a:p>
            <a:pPr marL="343080" indent="-342720">
              <a:lnSpc>
                <a:spcPct val="100000"/>
              </a:lnSpc>
              <a:buClr>
                <a:srgbClr val="000000"/>
              </a:buClr>
              <a:buFont typeface="Arial"/>
              <a:buChar char="•"/>
            </a:pPr>
            <a:r>
              <a:rPr lang="fr-FR" sz="3200" strike="noStrike" spc="-1">
                <a:solidFill>
                  <a:srgbClr val="000000"/>
                </a:solidFill>
                <a:uFill>
                  <a:solidFill>
                    <a:srgbClr val="FFFFFF"/>
                  </a:solidFill>
                </a:uFill>
                <a:latin typeface="Calibri"/>
              </a:rPr>
              <a:t>Pratiquer différents langages : pour construire sa pensée et son savoir</a:t>
            </a:r>
          </a:p>
          <a:p>
            <a:pPr marL="343080" indent="-342720">
              <a:lnSpc>
                <a:spcPct val="100000"/>
              </a:lnSpc>
              <a:buClr>
                <a:srgbClr val="000000"/>
              </a:buClr>
              <a:buFont typeface="Arial"/>
              <a:buChar char="•"/>
            </a:pPr>
            <a:r>
              <a:rPr lang="fr-FR" sz="3200" strike="noStrike" spc="-1">
                <a:solidFill>
                  <a:srgbClr val="000000"/>
                </a:solidFill>
                <a:uFill>
                  <a:solidFill>
                    <a:srgbClr val="FFFFFF"/>
                  </a:solidFill>
                </a:uFill>
                <a:latin typeface="Calibri"/>
              </a:rPr>
              <a:t>Coopérer et mutualiser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4400" b="1" u="sng" strike="noStrike" spc="-1">
                <a:solidFill>
                  <a:srgbClr val="FF0000"/>
                </a:solidFill>
                <a:uFill>
                  <a:solidFill>
                    <a:srgbClr val="FFFFFF"/>
                  </a:solidFill>
                </a:uFill>
                <a:latin typeface="Calibri"/>
              </a:rPr>
              <a:t>I- Pourquoi et comment se développent les villes ? </a:t>
            </a:r>
            <a:endParaRPr lang="fr-FR" sz="1800" strike="noStrike" spc="-1">
              <a:solidFill>
                <a:srgbClr val="000000"/>
              </a:solidFill>
              <a:uFill>
                <a:solidFill>
                  <a:srgbClr val="FFFFFF"/>
                </a:solidFill>
              </a:uFill>
              <a:latin typeface="Calibri"/>
            </a:endParaRPr>
          </a:p>
        </p:txBody>
      </p:sp>
      <p:sp>
        <p:nvSpPr>
          <p:cNvPr id="87" name="TextShape 2"/>
          <p:cNvSpPr txBox="1"/>
          <p:nvPr/>
        </p:nvSpPr>
        <p:spPr>
          <a:xfrm>
            <a:off x="457200" y="1600200"/>
            <a:ext cx="8229240" cy="4525560"/>
          </a:xfrm>
          <a:prstGeom prst="rect">
            <a:avLst/>
          </a:prstGeom>
          <a:noFill/>
          <a:ln>
            <a:noFill/>
          </a:ln>
        </p:spPr>
        <p:txBody>
          <a:bodyPr/>
          <a:lstStyle/>
          <a:p>
            <a:endParaRPr lang="fr-FR" sz="320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89" name="CustomShape 2"/>
          <p:cNvSpPr/>
          <p:nvPr/>
        </p:nvSpPr>
        <p:spPr>
          <a:xfrm>
            <a:off x="899640" y="4869000"/>
            <a:ext cx="1583640" cy="71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90" name="Picture 3"/>
          <p:cNvPicPr/>
          <p:nvPr/>
        </p:nvPicPr>
        <p:blipFill>
          <a:blip r:embed="rId2" cstate="print"/>
          <a:stretch/>
        </p:blipFill>
        <p:spPr>
          <a:xfrm>
            <a:off x="539640" y="692640"/>
            <a:ext cx="7944480" cy="5505120"/>
          </a:xfrm>
          <a:prstGeom prst="rect">
            <a:avLst/>
          </a:prstGeom>
          <a:ln w="9360">
            <a:noFill/>
          </a:ln>
        </p:spPr>
      </p:pic>
      <p:sp>
        <p:nvSpPr>
          <p:cNvPr id="91" name="CustomShape 3"/>
          <p:cNvSpPr/>
          <p:nvPr/>
        </p:nvSpPr>
        <p:spPr>
          <a:xfrm>
            <a:off x="4068000" y="5589360"/>
            <a:ext cx="1151640" cy="143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93" name="CustomShape 2"/>
          <p:cNvSpPr/>
          <p:nvPr/>
        </p:nvSpPr>
        <p:spPr>
          <a:xfrm>
            <a:off x="899640" y="4869000"/>
            <a:ext cx="1583640" cy="71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94" name="Picture 3"/>
          <p:cNvPicPr/>
          <p:nvPr/>
        </p:nvPicPr>
        <p:blipFill>
          <a:blip r:embed="rId2" cstate="print"/>
          <a:stretch/>
        </p:blipFill>
        <p:spPr>
          <a:xfrm>
            <a:off x="539640" y="692640"/>
            <a:ext cx="7944480" cy="5505120"/>
          </a:xfrm>
          <a:prstGeom prst="rect">
            <a:avLst/>
          </a:prstGeom>
          <a:ln w="9360">
            <a:noFill/>
          </a:ln>
        </p:spPr>
      </p:pic>
      <p:sp>
        <p:nvSpPr>
          <p:cNvPr id="95" name="CustomShape 3"/>
          <p:cNvSpPr/>
          <p:nvPr/>
        </p:nvSpPr>
        <p:spPr>
          <a:xfrm>
            <a:off x="4068000" y="5589360"/>
            <a:ext cx="1151640" cy="143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96" name="CustomShape 4"/>
          <p:cNvSpPr/>
          <p:nvPr/>
        </p:nvSpPr>
        <p:spPr>
          <a:xfrm>
            <a:off x="1009080" y="1278000"/>
            <a:ext cx="6064560" cy="3304800"/>
          </a:xfrm>
          <a:custGeom>
            <a:avLst/>
            <a:gdLst/>
            <a:ahLst/>
            <a:cxnLst/>
            <a:rect l="l" t="t" r="r" b="b"/>
            <a:pathLst>
              <a:path w="6065098" h="3305060">
                <a:moveTo>
                  <a:pt x="1998627" y="55084"/>
                </a:moveTo>
                <a:cubicBezTo>
                  <a:pt x="1916001" y="69773"/>
                  <a:pt x="1726780" y="98556"/>
                  <a:pt x="1591003" y="121185"/>
                </a:cubicBezTo>
                <a:cubicBezTo>
                  <a:pt x="1550504" y="127935"/>
                  <a:pt x="1510530" y="137909"/>
                  <a:pt x="1469817" y="143219"/>
                </a:cubicBezTo>
                <a:cubicBezTo>
                  <a:pt x="1425968" y="148938"/>
                  <a:pt x="1381653" y="150232"/>
                  <a:pt x="1337615" y="154236"/>
                </a:cubicBezTo>
                <a:cubicBezTo>
                  <a:pt x="1260466" y="161250"/>
                  <a:pt x="1183165" y="166948"/>
                  <a:pt x="1106261" y="176270"/>
                </a:cubicBezTo>
                <a:cubicBezTo>
                  <a:pt x="1061910" y="181646"/>
                  <a:pt x="1018415" y="192980"/>
                  <a:pt x="974058" y="198303"/>
                </a:cubicBezTo>
                <a:cubicBezTo>
                  <a:pt x="926518" y="204008"/>
                  <a:pt x="878404" y="203832"/>
                  <a:pt x="830839" y="209320"/>
                </a:cubicBezTo>
                <a:cubicBezTo>
                  <a:pt x="782856" y="214857"/>
                  <a:pt x="735603" y="225817"/>
                  <a:pt x="687620" y="231354"/>
                </a:cubicBezTo>
                <a:cubicBezTo>
                  <a:pt x="640055" y="236842"/>
                  <a:pt x="592084" y="238036"/>
                  <a:pt x="544400" y="242371"/>
                </a:cubicBezTo>
                <a:cubicBezTo>
                  <a:pt x="511283" y="245382"/>
                  <a:pt x="478459" y="251685"/>
                  <a:pt x="445249" y="253388"/>
                </a:cubicBezTo>
                <a:cubicBezTo>
                  <a:pt x="335163" y="259033"/>
                  <a:pt x="224911" y="260732"/>
                  <a:pt x="114742" y="264404"/>
                </a:cubicBezTo>
                <a:cubicBezTo>
                  <a:pt x="111070" y="363556"/>
                  <a:pt x="113599" y="463132"/>
                  <a:pt x="103726" y="561860"/>
                </a:cubicBezTo>
                <a:cubicBezTo>
                  <a:pt x="102409" y="575035"/>
                  <a:pt x="86341" y="582513"/>
                  <a:pt x="81692" y="594910"/>
                </a:cubicBezTo>
                <a:cubicBezTo>
                  <a:pt x="75117" y="612443"/>
                  <a:pt x="75602" y="631930"/>
                  <a:pt x="70675" y="649995"/>
                </a:cubicBezTo>
                <a:cubicBezTo>
                  <a:pt x="52522" y="716554"/>
                  <a:pt x="56924" y="703671"/>
                  <a:pt x="26608" y="749147"/>
                </a:cubicBezTo>
                <a:cubicBezTo>
                  <a:pt x="22936" y="767508"/>
                  <a:pt x="20133" y="786065"/>
                  <a:pt x="15591" y="804231"/>
                </a:cubicBezTo>
                <a:cubicBezTo>
                  <a:pt x="12774" y="815497"/>
                  <a:pt x="0" y="826608"/>
                  <a:pt x="4574" y="837282"/>
                </a:cubicBezTo>
                <a:cubicBezTo>
                  <a:pt x="12757" y="856376"/>
                  <a:pt x="32420" y="868372"/>
                  <a:pt x="48641" y="881349"/>
                </a:cubicBezTo>
                <a:cubicBezTo>
                  <a:pt x="102757" y="924642"/>
                  <a:pt x="99113" y="920206"/>
                  <a:pt x="147793" y="936433"/>
                </a:cubicBezTo>
                <a:cubicBezTo>
                  <a:pt x="162482" y="947450"/>
                  <a:pt x="178877" y="956500"/>
                  <a:pt x="191861" y="969484"/>
                </a:cubicBezTo>
                <a:cubicBezTo>
                  <a:pt x="204844" y="982467"/>
                  <a:pt x="209970" y="1002879"/>
                  <a:pt x="224911" y="1013551"/>
                </a:cubicBezTo>
                <a:cubicBezTo>
                  <a:pt x="237232" y="1022352"/>
                  <a:pt x="254290" y="1020896"/>
                  <a:pt x="268979" y="1024568"/>
                </a:cubicBezTo>
                <a:cubicBezTo>
                  <a:pt x="295027" y="1050616"/>
                  <a:pt x="313119" y="1071825"/>
                  <a:pt x="346097" y="1090670"/>
                </a:cubicBezTo>
                <a:cubicBezTo>
                  <a:pt x="356180" y="1096431"/>
                  <a:pt x="368473" y="1097112"/>
                  <a:pt x="379147" y="1101686"/>
                </a:cubicBezTo>
                <a:cubicBezTo>
                  <a:pt x="394242" y="1108155"/>
                  <a:pt x="408120" y="1117251"/>
                  <a:pt x="423215" y="1123720"/>
                </a:cubicBezTo>
                <a:cubicBezTo>
                  <a:pt x="445344" y="1133204"/>
                  <a:pt x="477968" y="1140163"/>
                  <a:pt x="500333" y="1145754"/>
                </a:cubicBezTo>
                <a:cubicBezTo>
                  <a:pt x="511350" y="1153099"/>
                  <a:pt x="521887" y="1161219"/>
                  <a:pt x="533383" y="1167788"/>
                </a:cubicBezTo>
                <a:cubicBezTo>
                  <a:pt x="547642" y="1175936"/>
                  <a:pt x="563524" y="1181117"/>
                  <a:pt x="577451" y="1189821"/>
                </a:cubicBezTo>
                <a:cubicBezTo>
                  <a:pt x="593021" y="1199552"/>
                  <a:pt x="605576" y="1213762"/>
                  <a:pt x="621518" y="1222872"/>
                </a:cubicBezTo>
                <a:cubicBezTo>
                  <a:pt x="633810" y="1229896"/>
                  <a:pt x="689097" y="1242521"/>
                  <a:pt x="698636" y="1244906"/>
                </a:cubicBezTo>
                <a:cubicBezTo>
                  <a:pt x="713325" y="1255923"/>
                  <a:pt x="727763" y="1267284"/>
                  <a:pt x="742704" y="1277956"/>
                </a:cubicBezTo>
                <a:cubicBezTo>
                  <a:pt x="753479" y="1285652"/>
                  <a:pt x="766392" y="1290627"/>
                  <a:pt x="775755" y="1299990"/>
                </a:cubicBezTo>
                <a:cubicBezTo>
                  <a:pt x="835782" y="1360017"/>
                  <a:pt x="778731" y="1334032"/>
                  <a:pt x="841856" y="1355074"/>
                </a:cubicBezTo>
                <a:cubicBezTo>
                  <a:pt x="891921" y="1430175"/>
                  <a:pt x="835323" y="1335480"/>
                  <a:pt x="874906" y="1454226"/>
                </a:cubicBezTo>
                <a:cubicBezTo>
                  <a:pt x="879093" y="1466787"/>
                  <a:pt x="891018" y="1475434"/>
                  <a:pt x="896940" y="1487277"/>
                </a:cubicBezTo>
                <a:cubicBezTo>
                  <a:pt x="902133" y="1497664"/>
                  <a:pt x="903383" y="1509653"/>
                  <a:pt x="907957" y="1520327"/>
                </a:cubicBezTo>
                <a:cubicBezTo>
                  <a:pt x="914426" y="1535422"/>
                  <a:pt x="923522" y="1549300"/>
                  <a:pt x="929991" y="1564395"/>
                </a:cubicBezTo>
                <a:cubicBezTo>
                  <a:pt x="934565" y="1575069"/>
                  <a:pt x="935247" y="1587362"/>
                  <a:pt x="941008" y="1597445"/>
                </a:cubicBezTo>
                <a:cubicBezTo>
                  <a:pt x="950118" y="1613387"/>
                  <a:pt x="963386" y="1626572"/>
                  <a:pt x="974058" y="1641513"/>
                </a:cubicBezTo>
                <a:cubicBezTo>
                  <a:pt x="981754" y="1652287"/>
                  <a:pt x="986127" y="1665844"/>
                  <a:pt x="996092" y="1674563"/>
                </a:cubicBezTo>
                <a:cubicBezTo>
                  <a:pt x="1016021" y="1692001"/>
                  <a:pt x="1040159" y="1703942"/>
                  <a:pt x="1062193" y="1718631"/>
                </a:cubicBezTo>
                <a:lnTo>
                  <a:pt x="1128294" y="1762698"/>
                </a:lnTo>
                <a:cubicBezTo>
                  <a:pt x="1139311" y="1770043"/>
                  <a:pt x="1151982" y="1775369"/>
                  <a:pt x="1161345" y="1784732"/>
                </a:cubicBezTo>
                <a:cubicBezTo>
                  <a:pt x="1203757" y="1827146"/>
                  <a:pt x="1181431" y="1809141"/>
                  <a:pt x="1227446" y="1839816"/>
                </a:cubicBezTo>
                <a:cubicBezTo>
                  <a:pt x="1236325" y="1875332"/>
                  <a:pt x="1245595" y="1917200"/>
                  <a:pt x="1260497" y="1949985"/>
                </a:cubicBezTo>
                <a:cubicBezTo>
                  <a:pt x="1300794" y="2038640"/>
                  <a:pt x="1281743" y="1974643"/>
                  <a:pt x="1337615" y="2049137"/>
                </a:cubicBezTo>
                <a:cubicBezTo>
                  <a:pt x="1347469" y="2062275"/>
                  <a:pt x="1350103" y="2079840"/>
                  <a:pt x="1359649" y="2093204"/>
                </a:cubicBezTo>
                <a:cubicBezTo>
                  <a:pt x="1368705" y="2105882"/>
                  <a:pt x="1383134" y="2113957"/>
                  <a:pt x="1392699" y="2126255"/>
                </a:cubicBezTo>
                <a:cubicBezTo>
                  <a:pt x="1408957" y="2147158"/>
                  <a:pt x="1423143" y="2169648"/>
                  <a:pt x="1436767" y="2192356"/>
                </a:cubicBezTo>
                <a:cubicBezTo>
                  <a:pt x="1447784" y="2210718"/>
                  <a:pt x="1456969" y="2230311"/>
                  <a:pt x="1469817" y="2247441"/>
                </a:cubicBezTo>
                <a:cubicBezTo>
                  <a:pt x="1491021" y="2275713"/>
                  <a:pt x="1507929" y="2283865"/>
                  <a:pt x="1535918" y="2302525"/>
                </a:cubicBezTo>
                <a:cubicBezTo>
                  <a:pt x="1543263" y="2317214"/>
                  <a:pt x="1551483" y="2331497"/>
                  <a:pt x="1557952" y="2346592"/>
                </a:cubicBezTo>
                <a:cubicBezTo>
                  <a:pt x="1562527" y="2357266"/>
                  <a:pt x="1563776" y="2369256"/>
                  <a:pt x="1568969" y="2379643"/>
                </a:cubicBezTo>
                <a:cubicBezTo>
                  <a:pt x="1577923" y="2397551"/>
                  <a:pt x="1615321" y="2444286"/>
                  <a:pt x="1624053" y="2456761"/>
                </a:cubicBezTo>
                <a:cubicBezTo>
                  <a:pt x="1639239" y="2478455"/>
                  <a:pt x="1653432" y="2500828"/>
                  <a:pt x="1668121" y="2522862"/>
                </a:cubicBezTo>
                <a:cubicBezTo>
                  <a:pt x="1675466" y="2533879"/>
                  <a:pt x="1682211" y="2545320"/>
                  <a:pt x="1690155" y="2555913"/>
                </a:cubicBezTo>
                <a:cubicBezTo>
                  <a:pt x="1714393" y="2588231"/>
                  <a:pt x="1725103" y="2600814"/>
                  <a:pt x="1745239" y="2633031"/>
                </a:cubicBezTo>
                <a:cubicBezTo>
                  <a:pt x="1756588" y="2651189"/>
                  <a:pt x="1766411" y="2670298"/>
                  <a:pt x="1778289" y="2688115"/>
                </a:cubicBezTo>
                <a:cubicBezTo>
                  <a:pt x="1788474" y="2703393"/>
                  <a:pt x="1801155" y="2716905"/>
                  <a:pt x="1811340" y="2732183"/>
                </a:cubicBezTo>
                <a:cubicBezTo>
                  <a:pt x="1839435" y="2774326"/>
                  <a:pt x="1869418" y="2847021"/>
                  <a:pt x="1921509" y="2864385"/>
                </a:cubicBezTo>
                <a:cubicBezTo>
                  <a:pt x="1932526" y="2868057"/>
                  <a:pt x="1943293" y="2872585"/>
                  <a:pt x="1954559" y="2875402"/>
                </a:cubicBezTo>
                <a:cubicBezTo>
                  <a:pt x="1985352" y="2883100"/>
                  <a:pt x="2046281" y="2892525"/>
                  <a:pt x="2075745" y="2897436"/>
                </a:cubicBezTo>
                <a:cubicBezTo>
                  <a:pt x="2152316" y="2948485"/>
                  <a:pt x="2056075" y="2887601"/>
                  <a:pt x="2163880" y="2941503"/>
                </a:cubicBezTo>
                <a:cubicBezTo>
                  <a:pt x="2177827" y="2948477"/>
                  <a:pt x="2234015" y="2990603"/>
                  <a:pt x="2240998" y="2996588"/>
                </a:cubicBezTo>
                <a:cubicBezTo>
                  <a:pt x="2252827" y="3006727"/>
                  <a:pt x="2261991" y="3019772"/>
                  <a:pt x="2274049" y="3029638"/>
                </a:cubicBezTo>
                <a:cubicBezTo>
                  <a:pt x="2302471" y="3052892"/>
                  <a:pt x="2332805" y="3073705"/>
                  <a:pt x="2362183" y="3095739"/>
                </a:cubicBezTo>
                <a:cubicBezTo>
                  <a:pt x="2376872" y="3106756"/>
                  <a:pt x="2393267" y="3115806"/>
                  <a:pt x="2406251" y="3128790"/>
                </a:cubicBezTo>
                <a:cubicBezTo>
                  <a:pt x="2447513" y="3170052"/>
                  <a:pt x="2424521" y="3156914"/>
                  <a:pt x="2472352" y="3172857"/>
                </a:cubicBezTo>
                <a:cubicBezTo>
                  <a:pt x="2483369" y="3180202"/>
                  <a:pt x="2493381" y="3189342"/>
                  <a:pt x="2505403" y="3194891"/>
                </a:cubicBezTo>
                <a:cubicBezTo>
                  <a:pt x="2541314" y="3211466"/>
                  <a:pt x="2578049" y="3226452"/>
                  <a:pt x="2615571" y="3238959"/>
                </a:cubicBezTo>
                <a:cubicBezTo>
                  <a:pt x="2626588" y="3242631"/>
                  <a:pt x="2637013" y="3249658"/>
                  <a:pt x="2648622" y="3249976"/>
                </a:cubicBezTo>
                <a:cubicBezTo>
                  <a:pt x="2905612" y="3257017"/>
                  <a:pt x="3162743" y="3257320"/>
                  <a:pt x="3419803" y="3260992"/>
                </a:cubicBezTo>
                <a:cubicBezTo>
                  <a:pt x="3452854" y="3264664"/>
                  <a:pt x="3486035" y="3267306"/>
                  <a:pt x="3518955" y="3272009"/>
                </a:cubicBezTo>
                <a:cubicBezTo>
                  <a:pt x="3537492" y="3274657"/>
                  <a:pt x="3555760" y="3278964"/>
                  <a:pt x="3574039" y="3283026"/>
                </a:cubicBezTo>
                <a:cubicBezTo>
                  <a:pt x="3588820" y="3286311"/>
                  <a:pt x="3603117" y="3291902"/>
                  <a:pt x="3618106" y="3294043"/>
                </a:cubicBezTo>
                <a:cubicBezTo>
                  <a:pt x="3654641" y="3299262"/>
                  <a:pt x="3691552" y="3301388"/>
                  <a:pt x="3728275" y="3305060"/>
                </a:cubicBezTo>
                <a:cubicBezTo>
                  <a:pt x="3750309" y="3301388"/>
                  <a:pt x="3772853" y="3300021"/>
                  <a:pt x="3794376" y="3294043"/>
                </a:cubicBezTo>
                <a:cubicBezTo>
                  <a:pt x="3950775" y="3250599"/>
                  <a:pt x="3878310" y="3259479"/>
                  <a:pt x="3970646" y="3238959"/>
                </a:cubicBezTo>
                <a:cubicBezTo>
                  <a:pt x="4071732" y="3216495"/>
                  <a:pt x="3980317" y="3239183"/>
                  <a:pt x="4113865" y="3216925"/>
                </a:cubicBezTo>
                <a:cubicBezTo>
                  <a:pt x="4128800" y="3214436"/>
                  <a:pt x="4142875" y="3207493"/>
                  <a:pt x="4157933" y="3205908"/>
                </a:cubicBezTo>
                <a:cubicBezTo>
                  <a:pt x="4212836" y="3200129"/>
                  <a:pt x="4268102" y="3198563"/>
                  <a:pt x="4323186" y="3194891"/>
                </a:cubicBezTo>
                <a:cubicBezTo>
                  <a:pt x="4345846" y="3187338"/>
                  <a:pt x="4377247" y="3175931"/>
                  <a:pt x="4400304" y="3172857"/>
                </a:cubicBezTo>
                <a:cubicBezTo>
                  <a:pt x="4440510" y="3167496"/>
                  <a:pt x="4481205" y="3166580"/>
                  <a:pt x="4521489" y="3161841"/>
                </a:cubicBezTo>
                <a:cubicBezTo>
                  <a:pt x="4543674" y="3159231"/>
                  <a:pt x="4565557" y="3154496"/>
                  <a:pt x="4587591" y="3150824"/>
                </a:cubicBezTo>
                <a:cubicBezTo>
                  <a:pt x="4609625" y="3143479"/>
                  <a:pt x="4634367" y="3141673"/>
                  <a:pt x="4653692" y="3128790"/>
                </a:cubicBezTo>
                <a:cubicBezTo>
                  <a:pt x="4675726" y="3114101"/>
                  <a:pt x="4695206" y="3094558"/>
                  <a:pt x="4719793" y="3084723"/>
                </a:cubicBezTo>
                <a:cubicBezTo>
                  <a:pt x="4738154" y="3077378"/>
                  <a:pt x="4756360" y="3069633"/>
                  <a:pt x="4774877" y="3062689"/>
                </a:cubicBezTo>
                <a:cubicBezTo>
                  <a:pt x="4785751" y="3058611"/>
                  <a:pt x="4797356" y="3056478"/>
                  <a:pt x="4807928" y="3051672"/>
                </a:cubicBezTo>
                <a:cubicBezTo>
                  <a:pt x="4837830" y="3038080"/>
                  <a:pt x="4865566" y="3019802"/>
                  <a:pt x="4896063" y="3007604"/>
                </a:cubicBezTo>
                <a:cubicBezTo>
                  <a:pt x="4983495" y="2972632"/>
                  <a:pt x="4932385" y="2991825"/>
                  <a:pt x="5050299" y="2952520"/>
                </a:cubicBezTo>
                <a:cubicBezTo>
                  <a:pt x="5072333" y="2945175"/>
                  <a:pt x="5093490" y="2934304"/>
                  <a:pt x="5116400" y="2930486"/>
                </a:cubicBezTo>
                <a:lnTo>
                  <a:pt x="5182502" y="2919470"/>
                </a:lnTo>
                <a:cubicBezTo>
                  <a:pt x="5224158" y="2905584"/>
                  <a:pt x="5263827" y="2893799"/>
                  <a:pt x="5303687" y="2875402"/>
                </a:cubicBezTo>
                <a:cubicBezTo>
                  <a:pt x="5431762" y="2816291"/>
                  <a:pt x="5350213" y="2845205"/>
                  <a:pt x="5424873" y="2820318"/>
                </a:cubicBezTo>
                <a:cubicBezTo>
                  <a:pt x="5435371" y="2788822"/>
                  <a:pt x="5439991" y="2777777"/>
                  <a:pt x="5446906" y="2743200"/>
                </a:cubicBezTo>
                <a:cubicBezTo>
                  <a:pt x="5457495" y="2690254"/>
                  <a:pt x="5462170" y="2643118"/>
                  <a:pt x="5468940" y="2588963"/>
                </a:cubicBezTo>
                <a:cubicBezTo>
                  <a:pt x="5472612" y="2504501"/>
                  <a:pt x="5474683" y="2419953"/>
                  <a:pt x="5479957" y="2335576"/>
                </a:cubicBezTo>
                <a:cubicBezTo>
                  <a:pt x="5483864" y="2273070"/>
                  <a:pt x="5486908" y="2245147"/>
                  <a:pt x="5501991" y="2192356"/>
                </a:cubicBezTo>
                <a:cubicBezTo>
                  <a:pt x="5505181" y="2181190"/>
                  <a:pt x="5507815" y="2169693"/>
                  <a:pt x="5513008" y="2159306"/>
                </a:cubicBezTo>
                <a:cubicBezTo>
                  <a:pt x="5522584" y="2140154"/>
                  <a:pt x="5533870" y="2121827"/>
                  <a:pt x="5546058" y="2104221"/>
                </a:cubicBezTo>
                <a:cubicBezTo>
                  <a:pt x="5566961" y="2074028"/>
                  <a:pt x="5595736" y="2048932"/>
                  <a:pt x="5612159" y="2016086"/>
                </a:cubicBezTo>
                <a:cubicBezTo>
                  <a:pt x="5623176" y="1994052"/>
                  <a:pt x="5631545" y="1970482"/>
                  <a:pt x="5645210" y="1949985"/>
                </a:cubicBezTo>
                <a:cubicBezTo>
                  <a:pt x="5653852" y="1937022"/>
                  <a:pt x="5668395" y="1928993"/>
                  <a:pt x="5678261" y="1916935"/>
                </a:cubicBezTo>
                <a:cubicBezTo>
                  <a:pt x="5679733" y="1915136"/>
                  <a:pt x="5782055" y="1781820"/>
                  <a:pt x="5788429" y="1762698"/>
                </a:cubicBezTo>
                <a:cubicBezTo>
                  <a:pt x="5810219" y="1697329"/>
                  <a:pt x="5816042" y="1677143"/>
                  <a:pt x="5843514" y="1608462"/>
                </a:cubicBezTo>
                <a:cubicBezTo>
                  <a:pt x="5853901" y="1582495"/>
                  <a:pt x="5865547" y="1557050"/>
                  <a:pt x="5876564" y="1531344"/>
                </a:cubicBezTo>
                <a:cubicBezTo>
                  <a:pt x="5880236" y="1505638"/>
                  <a:pt x="5881742" y="1479528"/>
                  <a:pt x="5887581" y="1454226"/>
                </a:cubicBezTo>
                <a:cubicBezTo>
                  <a:pt x="5892804" y="1431595"/>
                  <a:pt x="5909615" y="1388125"/>
                  <a:pt x="5909615" y="1388125"/>
                </a:cubicBezTo>
                <a:cubicBezTo>
                  <a:pt x="5957184" y="1078929"/>
                  <a:pt x="5904487" y="1349706"/>
                  <a:pt x="5953682" y="1189821"/>
                </a:cubicBezTo>
                <a:cubicBezTo>
                  <a:pt x="5962588" y="1160878"/>
                  <a:pt x="5969777" y="1131380"/>
                  <a:pt x="5975716" y="1101686"/>
                </a:cubicBezTo>
                <a:cubicBezTo>
                  <a:pt x="5979388" y="1083325"/>
                  <a:pt x="5980812" y="1064366"/>
                  <a:pt x="5986733" y="1046602"/>
                </a:cubicBezTo>
                <a:cubicBezTo>
                  <a:pt x="5991926" y="1031022"/>
                  <a:pt x="6001422" y="1017224"/>
                  <a:pt x="6008767" y="1002535"/>
                </a:cubicBezTo>
                <a:lnTo>
                  <a:pt x="6030800" y="914400"/>
                </a:lnTo>
                <a:cubicBezTo>
                  <a:pt x="6030801" y="914397"/>
                  <a:pt x="6052833" y="826269"/>
                  <a:pt x="6052834" y="826265"/>
                </a:cubicBezTo>
                <a:lnTo>
                  <a:pt x="6063851" y="793214"/>
                </a:lnTo>
                <a:cubicBezTo>
                  <a:pt x="6060179" y="730785"/>
                  <a:pt x="6065098" y="667250"/>
                  <a:pt x="6052834" y="605927"/>
                </a:cubicBezTo>
                <a:cubicBezTo>
                  <a:pt x="6046392" y="573719"/>
                  <a:pt x="6023456" y="547170"/>
                  <a:pt x="6008767" y="517792"/>
                </a:cubicBezTo>
                <a:cubicBezTo>
                  <a:pt x="5979766" y="459791"/>
                  <a:pt x="5998344" y="485336"/>
                  <a:pt x="5953682" y="440674"/>
                </a:cubicBezTo>
                <a:cubicBezTo>
                  <a:pt x="5937729" y="400790"/>
                  <a:pt x="5931538" y="371469"/>
                  <a:pt x="5898598" y="341523"/>
                </a:cubicBezTo>
                <a:cubicBezTo>
                  <a:pt x="5871425" y="316820"/>
                  <a:pt x="5810463" y="275421"/>
                  <a:pt x="5810463" y="275421"/>
                </a:cubicBezTo>
                <a:cubicBezTo>
                  <a:pt x="5763142" y="133461"/>
                  <a:pt x="5813847" y="251128"/>
                  <a:pt x="5457923" y="231354"/>
                </a:cubicBezTo>
                <a:cubicBezTo>
                  <a:pt x="5439227" y="230315"/>
                  <a:pt x="5421279" y="223591"/>
                  <a:pt x="5402839" y="220337"/>
                </a:cubicBezTo>
                <a:cubicBezTo>
                  <a:pt x="5358843" y="212573"/>
                  <a:pt x="5315213" y="201275"/>
                  <a:pt x="5270636" y="198303"/>
                </a:cubicBezTo>
                <a:lnTo>
                  <a:pt x="5105383" y="187286"/>
                </a:lnTo>
                <a:cubicBezTo>
                  <a:pt x="5061284" y="184019"/>
                  <a:pt x="5017373" y="177848"/>
                  <a:pt x="4973181" y="176270"/>
                </a:cubicBezTo>
                <a:cubicBezTo>
                  <a:pt x="4811662" y="170502"/>
                  <a:pt x="4650020" y="168925"/>
                  <a:pt x="4488439" y="165253"/>
                </a:cubicBezTo>
                <a:cubicBezTo>
                  <a:pt x="4392793" y="117430"/>
                  <a:pt x="4493118" y="160773"/>
                  <a:pt x="4312169" y="132202"/>
                </a:cubicBezTo>
                <a:cubicBezTo>
                  <a:pt x="4285761" y="128032"/>
                  <a:pt x="4261266" y="115411"/>
                  <a:pt x="4235051" y="110168"/>
                </a:cubicBezTo>
                <a:cubicBezTo>
                  <a:pt x="4206019" y="104362"/>
                  <a:pt x="4176294" y="102823"/>
                  <a:pt x="4146916" y="99151"/>
                </a:cubicBezTo>
                <a:cubicBezTo>
                  <a:pt x="4095504" y="84462"/>
                  <a:pt x="4045736" y="61716"/>
                  <a:pt x="3992680" y="55084"/>
                </a:cubicBezTo>
                <a:lnTo>
                  <a:pt x="3904545" y="44067"/>
                </a:lnTo>
                <a:cubicBezTo>
                  <a:pt x="3782411" y="27412"/>
                  <a:pt x="3737456" y="16441"/>
                  <a:pt x="3618106" y="11016"/>
                </a:cubicBezTo>
                <a:cubicBezTo>
                  <a:pt x="3500657" y="5678"/>
                  <a:pt x="3383080" y="3672"/>
                  <a:pt x="3265567" y="0"/>
                </a:cubicBezTo>
                <a:cubicBezTo>
                  <a:pt x="3122348" y="7344"/>
                  <a:pt x="2978800" y="9872"/>
                  <a:pt x="2835909" y="22033"/>
                </a:cubicBezTo>
                <a:cubicBezTo>
                  <a:pt x="2805736" y="24601"/>
                  <a:pt x="2777823" y="40311"/>
                  <a:pt x="2747774" y="44067"/>
                </a:cubicBezTo>
                <a:cubicBezTo>
                  <a:pt x="2604859" y="61932"/>
                  <a:pt x="2689180" y="53115"/>
                  <a:pt x="2494386" y="66101"/>
                </a:cubicBezTo>
                <a:cubicBezTo>
                  <a:pt x="2372425" y="61223"/>
                  <a:pt x="2251152" y="64121"/>
                  <a:pt x="2130829" y="44067"/>
                </a:cubicBezTo>
                <a:cubicBezTo>
                  <a:pt x="2115894" y="41578"/>
                  <a:pt x="2101451" y="36722"/>
                  <a:pt x="2086762" y="33050"/>
                </a:cubicBezTo>
                <a:cubicBezTo>
                  <a:pt x="1982448" y="44641"/>
                  <a:pt x="2081254" y="40395"/>
                  <a:pt x="1998627" y="55084"/>
                </a:cubicBezTo>
                <a:close/>
              </a:path>
            </a:pathLst>
          </a:custGeom>
          <a:solidFill>
            <a:srgbClr val="000000">
              <a:alpha val="19000"/>
            </a:srgbClr>
          </a:solidFill>
          <a:ln>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98" name="CustomShape 2"/>
          <p:cNvSpPr/>
          <p:nvPr/>
        </p:nvSpPr>
        <p:spPr>
          <a:xfrm>
            <a:off x="899640" y="4869000"/>
            <a:ext cx="1583640" cy="71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99" name="Picture 3"/>
          <p:cNvPicPr/>
          <p:nvPr/>
        </p:nvPicPr>
        <p:blipFill>
          <a:blip r:embed="rId2" cstate="print"/>
          <a:stretch/>
        </p:blipFill>
        <p:spPr>
          <a:xfrm>
            <a:off x="611640" y="692640"/>
            <a:ext cx="7944480" cy="5505120"/>
          </a:xfrm>
          <a:prstGeom prst="rect">
            <a:avLst/>
          </a:prstGeom>
          <a:ln w="9360">
            <a:noFill/>
          </a:ln>
        </p:spPr>
      </p:pic>
      <p:sp>
        <p:nvSpPr>
          <p:cNvPr id="100" name="CustomShape 3"/>
          <p:cNvSpPr/>
          <p:nvPr/>
        </p:nvSpPr>
        <p:spPr>
          <a:xfrm>
            <a:off x="4068000" y="5589360"/>
            <a:ext cx="1151640" cy="143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01" name="CustomShape 4"/>
          <p:cNvSpPr/>
          <p:nvPr/>
        </p:nvSpPr>
        <p:spPr>
          <a:xfrm>
            <a:off x="6948360" y="2205000"/>
            <a:ext cx="647640" cy="503640"/>
          </a:xfrm>
          <a:prstGeom prst="ellipse">
            <a:avLst/>
          </a:prstGeom>
          <a:solidFill>
            <a:srgbClr val="FF0000">
              <a:alpha val="28000"/>
            </a:srgbClr>
          </a:solidFill>
          <a:ln>
            <a:round/>
          </a:ln>
        </p:spPr>
        <p:style>
          <a:lnRef idx="2">
            <a:schemeClr val="accent1">
              <a:shade val="50000"/>
            </a:schemeClr>
          </a:lnRef>
          <a:fillRef idx="1">
            <a:schemeClr val="accent1"/>
          </a:fillRef>
          <a:effectRef idx="0">
            <a:schemeClr val="accent1"/>
          </a:effectRef>
          <a:fontRef idx="minor"/>
        </p:style>
      </p:sp>
      <p:sp>
        <p:nvSpPr>
          <p:cNvPr id="102" name="CustomShape 5"/>
          <p:cNvSpPr/>
          <p:nvPr/>
        </p:nvSpPr>
        <p:spPr>
          <a:xfrm>
            <a:off x="3564000" y="4149000"/>
            <a:ext cx="791640" cy="791640"/>
          </a:xfrm>
          <a:prstGeom prst="ellipse">
            <a:avLst/>
          </a:prstGeom>
          <a:solidFill>
            <a:srgbClr val="CC0000">
              <a:alpha val="22000"/>
            </a:srgbClr>
          </a:solidFill>
          <a:ln>
            <a:round/>
          </a:ln>
        </p:spPr>
        <p:style>
          <a:lnRef idx="2">
            <a:schemeClr val="accent1">
              <a:shade val="50000"/>
            </a:schemeClr>
          </a:lnRef>
          <a:fillRef idx="1">
            <a:schemeClr val="accent1"/>
          </a:fillRef>
          <a:effectRef idx="0">
            <a:schemeClr val="accent1"/>
          </a:effectRef>
          <a:fontRef idx="minor"/>
        </p:style>
      </p:sp>
      <p:sp>
        <p:nvSpPr>
          <p:cNvPr id="103" name="CustomShape 6"/>
          <p:cNvSpPr/>
          <p:nvPr/>
        </p:nvSpPr>
        <p:spPr>
          <a:xfrm>
            <a:off x="6372360" y="4005000"/>
            <a:ext cx="359640" cy="359640"/>
          </a:xfrm>
          <a:prstGeom prst="ellipse">
            <a:avLst/>
          </a:prstGeom>
          <a:solidFill>
            <a:srgbClr val="CC0000">
              <a:alpha val="24000"/>
            </a:srgbClr>
          </a:solidFill>
          <a:ln>
            <a:round/>
          </a:ln>
        </p:spPr>
        <p:style>
          <a:lnRef idx="2">
            <a:schemeClr val="accent1">
              <a:shade val="50000"/>
            </a:schemeClr>
          </a:lnRef>
          <a:fillRef idx="1">
            <a:schemeClr val="accent1"/>
          </a:fillRef>
          <a:effectRef idx="0">
            <a:schemeClr val="accent1"/>
          </a:effectRef>
          <a:fontRef idx="minor"/>
        </p:style>
      </p:sp>
      <p:sp>
        <p:nvSpPr>
          <p:cNvPr id="104" name="CustomShape 7"/>
          <p:cNvSpPr/>
          <p:nvPr/>
        </p:nvSpPr>
        <p:spPr>
          <a:xfrm>
            <a:off x="2181240" y="4219560"/>
            <a:ext cx="5419800" cy="1365840"/>
          </a:xfrm>
          <a:custGeom>
            <a:avLst/>
            <a:gdLst/>
            <a:ahLst/>
            <a:cxnLst/>
            <a:rect l="l" t="t" r="r" b="b"/>
            <a:pathLst>
              <a:path w="5420299" h="1366141">
                <a:moveTo>
                  <a:pt x="1266940" y="385640"/>
                </a:moveTo>
                <a:cubicBezTo>
                  <a:pt x="1252251" y="378296"/>
                  <a:pt x="1259460" y="387156"/>
                  <a:pt x="1178805" y="352589"/>
                </a:cubicBezTo>
                <a:cubicBezTo>
                  <a:pt x="1168131" y="348014"/>
                  <a:pt x="1156628" y="345650"/>
                  <a:pt x="1145754" y="341572"/>
                </a:cubicBezTo>
                <a:cubicBezTo>
                  <a:pt x="1040396" y="302062"/>
                  <a:pt x="1132622" y="333521"/>
                  <a:pt x="1057619" y="308522"/>
                </a:cubicBezTo>
                <a:cubicBezTo>
                  <a:pt x="989735" y="263266"/>
                  <a:pt x="1064779" y="307236"/>
                  <a:pt x="969484" y="275471"/>
                </a:cubicBezTo>
                <a:cubicBezTo>
                  <a:pt x="931962" y="262963"/>
                  <a:pt x="896837" y="243910"/>
                  <a:pt x="859315" y="231403"/>
                </a:cubicBezTo>
                <a:cubicBezTo>
                  <a:pt x="837281" y="224059"/>
                  <a:pt x="814358" y="218981"/>
                  <a:pt x="793214" y="209370"/>
                </a:cubicBezTo>
                <a:cubicBezTo>
                  <a:pt x="773988" y="200631"/>
                  <a:pt x="711011" y="160218"/>
                  <a:pt x="694062" y="143269"/>
                </a:cubicBezTo>
                <a:cubicBezTo>
                  <a:pt x="677435" y="126642"/>
                  <a:pt x="664684" y="106546"/>
                  <a:pt x="649995" y="88184"/>
                </a:cubicBezTo>
                <a:cubicBezTo>
                  <a:pt x="627948" y="0"/>
                  <a:pt x="652229" y="35576"/>
                  <a:pt x="495759" y="55134"/>
                </a:cubicBezTo>
                <a:cubicBezTo>
                  <a:pt x="484236" y="56574"/>
                  <a:pt x="473581" y="62073"/>
                  <a:pt x="462708" y="66150"/>
                </a:cubicBezTo>
                <a:cubicBezTo>
                  <a:pt x="444191" y="73094"/>
                  <a:pt x="426525" y="82368"/>
                  <a:pt x="407624" y="88184"/>
                </a:cubicBezTo>
                <a:cubicBezTo>
                  <a:pt x="336318" y="110125"/>
                  <a:pt x="328807" y="98886"/>
                  <a:pt x="275421" y="132252"/>
                </a:cubicBezTo>
                <a:cubicBezTo>
                  <a:pt x="259851" y="141983"/>
                  <a:pt x="246043" y="154285"/>
                  <a:pt x="231354" y="165302"/>
                </a:cubicBezTo>
                <a:cubicBezTo>
                  <a:pt x="179942" y="242420"/>
                  <a:pt x="209321" y="216714"/>
                  <a:pt x="154236" y="253437"/>
                </a:cubicBezTo>
                <a:cubicBezTo>
                  <a:pt x="141068" y="292940"/>
                  <a:pt x="115361" y="380447"/>
                  <a:pt x="88135" y="407673"/>
                </a:cubicBezTo>
                <a:lnTo>
                  <a:pt x="55084" y="440724"/>
                </a:lnTo>
                <a:cubicBezTo>
                  <a:pt x="47739" y="462758"/>
                  <a:pt x="38683" y="484293"/>
                  <a:pt x="33050" y="506825"/>
                </a:cubicBezTo>
                <a:cubicBezTo>
                  <a:pt x="29378" y="521514"/>
                  <a:pt x="27997" y="536976"/>
                  <a:pt x="22033" y="550893"/>
                </a:cubicBezTo>
                <a:cubicBezTo>
                  <a:pt x="16817" y="563063"/>
                  <a:pt x="7344" y="572926"/>
                  <a:pt x="0" y="583943"/>
                </a:cubicBezTo>
                <a:cubicBezTo>
                  <a:pt x="5627" y="614891"/>
                  <a:pt x="5312" y="704269"/>
                  <a:pt x="44067" y="738179"/>
                </a:cubicBezTo>
                <a:cubicBezTo>
                  <a:pt x="63996" y="755617"/>
                  <a:pt x="110168" y="782247"/>
                  <a:pt x="110168" y="782247"/>
                </a:cubicBezTo>
                <a:cubicBezTo>
                  <a:pt x="151980" y="844962"/>
                  <a:pt x="107945" y="793566"/>
                  <a:pt x="165253" y="826314"/>
                </a:cubicBezTo>
                <a:cubicBezTo>
                  <a:pt x="200190" y="846278"/>
                  <a:pt x="208265" y="864346"/>
                  <a:pt x="242371" y="881399"/>
                </a:cubicBezTo>
                <a:cubicBezTo>
                  <a:pt x="260059" y="890243"/>
                  <a:pt x="280168" y="893828"/>
                  <a:pt x="297455" y="903432"/>
                </a:cubicBezTo>
                <a:cubicBezTo>
                  <a:pt x="313506" y="912349"/>
                  <a:pt x="327582" y="924533"/>
                  <a:pt x="341523" y="936483"/>
                </a:cubicBezTo>
                <a:cubicBezTo>
                  <a:pt x="353352" y="946623"/>
                  <a:pt x="361046" y="961804"/>
                  <a:pt x="374573" y="969534"/>
                </a:cubicBezTo>
                <a:cubicBezTo>
                  <a:pt x="387719" y="977046"/>
                  <a:pt x="403952" y="976878"/>
                  <a:pt x="418641" y="980550"/>
                </a:cubicBezTo>
                <a:cubicBezTo>
                  <a:pt x="437002" y="991567"/>
                  <a:pt x="453259" y="1007304"/>
                  <a:pt x="473725" y="1013601"/>
                </a:cubicBezTo>
                <a:cubicBezTo>
                  <a:pt x="502023" y="1022308"/>
                  <a:pt x="532456" y="1021159"/>
                  <a:pt x="561860" y="1024618"/>
                </a:cubicBezTo>
                <a:cubicBezTo>
                  <a:pt x="626607" y="1032235"/>
                  <a:pt x="658256" y="1032192"/>
                  <a:pt x="716096" y="1046652"/>
                </a:cubicBezTo>
                <a:cubicBezTo>
                  <a:pt x="727362" y="1049469"/>
                  <a:pt x="738130" y="1053997"/>
                  <a:pt x="749147" y="1057669"/>
                </a:cubicBezTo>
                <a:cubicBezTo>
                  <a:pt x="769903" y="1078425"/>
                  <a:pt x="787639" y="1100482"/>
                  <a:pt x="815248" y="1112753"/>
                </a:cubicBezTo>
                <a:cubicBezTo>
                  <a:pt x="862385" y="1133703"/>
                  <a:pt x="880544" y="1132983"/>
                  <a:pt x="925417" y="1145803"/>
                </a:cubicBezTo>
                <a:cubicBezTo>
                  <a:pt x="936583" y="1148993"/>
                  <a:pt x="946934" y="1155463"/>
                  <a:pt x="958467" y="1156820"/>
                </a:cubicBezTo>
                <a:cubicBezTo>
                  <a:pt x="1009657" y="1162842"/>
                  <a:pt x="1061291" y="1164165"/>
                  <a:pt x="1112703" y="1167837"/>
                </a:cubicBezTo>
                <a:cubicBezTo>
                  <a:pt x="1179304" y="1184487"/>
                  <a:pt x="1142405" y="1174065"/>
                  <a:pt x="1222872" y="1200888"/>
                </a:cubicBezTo>
                <a:cubicBezTo>
                  <a:pt x="1233889" y="1204560"/>
                  <a:pt x="1245536" y="1206712"/>
                  <a:pt x="1255923" y="1211905"/>
                </a:cubicBezTo>
                <a:cubicBezTo>
                  <a:pt x="1402101" y="1284992"/>
                  <a:pt x="1219550" y="1196315"/>
                  <a:pt x="1333041" y="1244955"/>
                </a:cubicBezTo>
                <a:cubicBezTo>
                  <a:pt x="1348136" y="1251424"/>
                  <a:pt x="1361860" y="1260890"/>
                  <a:pt x="1377108" y="1266989"/>
                </a:cubicBezTo>
                <a:cubicBezTo>
                  <a:pt x="1398672" y="1275615"/>
                  <a:pt x="1421382" y="1281086"/>
                  <a:pt x="1443209" y="1289023"/>
                </a:cubicBezTo>
                <a:cubicBezTo>
                  <a:pt x="1461794" y="1295781"/>
                  <a:pt x="1479709" y="1304298"/>
                  <a:pt x="1498294" y="1311056"/>
                </a:cubicBezTo>
                <a:cubicBezTo>
                  <a:pt x="1520121" y="1318993"/>
                  <a:pt x="1564395" y="1333090"/>
                  <a:pt x="1564395" y="1333090"/>
                </a:cubicBezTo>
                <a:cubicBezTo>
                  <a:pt x="1645185" y="1329418"/>
                  <a:pt x="1725892" y="1322073"/>
                  <a:pt x="1806766" y="1322073"/>
                </a:cubicBezTo>
                <a:lnTo>
                  <a:pt x="2930487" y="1333090"/>
                </a:lnTo>
                <a:cubicBezTo>
                  <a:pt x="2952821" y="1333504"/>
                  <a:pt x="2974822" y="1339084"/>
                  <a:pt x="2996588" y="1344107"/>
                </a:cubicBezTo>
                <a:cubicBezTo>
                  <a:pt x="3022638" y="1350119"/>
                  <a:pt x="3048000" y="1358796"/>
                  <a:pt x="3073706" y="1366141"/>
                </a:cubicBezTo>
                <a:cubicBezTo>
                  <a:pt x="3154496" y="1358796"/>
                  <a:pt x="3236413" y="1359427"/>
                  <a:pt x="3316077" y="1344107"/>
                </a:cubicBezTo>
                <a:cubicBezTo>
                  <a:pt x="3334108" y="1340639"/>
                  <a:pt x="3343428" y="1318654"/>
                  <a:pt x="3360144" y="1311056"/>
                </a:cubicBezTo>
                <a:cubicBezTo>
                  <a:pt x="3384482" y="1299993"/>
                  <a:pt x="3410796" y="1292804"/>
                  <a:pt x="3437262" y="1289023"/>
                </a:cubicBezTo>
                <a:cubicBezTo>
                  <a:pt x="3532128" y="1275471"/>
                  <a:pt x="3922236" y="1267337"/>
                  <a:pt x="3933021" y="1266989"/>
                </a:cubicBezTo>
                <a:cubicBezTo>
                  <a:pt x="3955055" y="1259644"/>
                  <a:pt x="3976348" y="1249510"/>
                  <a:pt x="3999123" y="1244955"/>
                </a:cubicBezTo>
                <a:cubicBezTo>
                  <a:pt x="4054867" y="1233806"/>
                  <a:pt x="4245517" y="1224736"/>
                  <a:pt x="4274544" y="1222922"/>
                </a:cubicBezTo>
                <a:cubicBezTo>
                  <a:pt x="4318612" y="1215577"/>
                  <a:pt x="4363405" y="1211724"/>
                  <a:pt x="4406747" y="1200888"/>
                </a:cubicBezTo>
                <a:cubicBezTo>
                  <a:pt x="4421436" y="1197216"/>
                  <a:pt x="4435806" y="1191872"/>
                  <a:pt x="4450814" y="1189871"/>
                </a:cubicBezTo>
                <a:cubicBezTo>
                  <a:pt x="4491020" y="1184510"/>
                  <a:pt x="4531605" y="1182526"/>
                  <a:pt x="4572000" y="1178854"/>
                </a:cubicBezTo>
                <a:cubicBezTo>
                  <a:pt x="4586578" y="1175614"/>
                  <a:pt x="4740392" y="1142345"/>
                  <a:pt x="4759287" y="1134787"/>
                </a:cubicBezTo>
                <a:cubicBezTo>
                  <a:pt x="4777648" y="1127442"/>
                  <a:pt x="4794864" y="1116004"/>
                  <a:pt x="4814371" y="1112753"/>
                </a:cubicBezTo>
                <a:cubicBezTo>
                  <a:pt x="4861600" y="1104881"/>
                  <a:pt x="4909850" y="1105408"/>
                  <a:pt x="4957590" y="1101736"/>
                </a:cubicBezTo>
                <a:cubicBezTo>
                  <a:pt x="4995452" y="1094163"/>
                  <a:pt x="5020440" y="1090074"/>
                  <a:pt x="5056742" y="1079702"/>
                </a:cubicBezTo>
                <a:cubicBezTo>
                  <a:pt x="5167347" y="1048101"/>
                  <a:pt x="4996139" y="1092097"/>
                  <a:pt x="5133860" y="1057669"/>
                </a:cubicBezTo>
                <a:cubicBezTo>
                  <a:pt x="5144877" y="1050324"/>
                  <a:pt x="5157548" y="1044998"/>
                  <a:pt x="5166911" y="1035635"/>
                </a:cubicBezTo>
                <a:cubicBezTo>
                  <a:pt x="5176273" y="1026272"/>
                  <a:pt x="5178979" y="1011303"/>
                  <a:pt x="5188944" y="1002584"/>
                </a:cubicBezTo>
                <a:cubicBezTo>
                  <a:pt x="5208873" y="985146"/>
                  <a:pt x="5233012" y="973206"/>
                  <a:pt x="5255046" y="958517"/>
                </a:cubicBezTo>
                <a:lnTo>
                  <a:pt x="5288096" y="936483"/>
                </a:lnTo>
                <a:lnTo>
                  <a:pt x="5321147" y="914449"/>
                </a:lnTo>
                <a:lnTo>
                  <a:pt x="5354197" y="892416"/>
                </a:lnTo>
                <a:cubicBezTo>
                  <a:pt x="5368886" y="870382"/>
                  <a:pt x="5393071" y="852281"/>
                  <a:pt x="5398265" y="826314"/>
                </a:cubicBezTo>
                <a:cubicBezTo>
                  <a:pt x="5413663" y="749326"/>
                  <a:pt x="5406204" y="789700"/>
                  <a:pt x="5420299" y="705129"/>
                </a:cubicBezTo>
                <a:cubicBezTo>
                  <a:pt x="5416627" y="675751"/>
                  <a:pt x="5419240" y="644876"/>
                  <a:pt x="5409282" y="616994"/>
                </a:cubicBezTo>
                <a:cubicBezTo>
                  <a:pt x="5383571" y="545004"/>
                  <a:pt x="5379462" y="557613"/>
                  <a:pt x="5332164" y="539876"/>
                </a:cubicBezTo>
                <a:cubicBezTo>
                  <a:pt x="5313647" y="532932"/>
                  <a:pt x="5295840" y="524096"/>
                  <a:pt x="5277079" y="517842"/>
                </a:cubicBezTo>
                <a:cubicBezTo>
                  <a:pt x="5223052" y="499833"/>
                  <a:pt x="5155590" y="484731"/>
                  <a:pt x="5100809" y="473775"/>
                </a:cubicBezTo>
                <a:cubicBezTo>
                  <a:pt x="5060549" y="465723"/>
                  <a:pt x="5019235" y="462544"/>
                  <a:pt x="4979624" y="451741"/>
                </a:cubicBezTo>
                <a:cubicBezTo>
                  <a:pt x="4887244" y="426546"/>
                  <a:pt x="4844878" y="398849"/>
                  <a:pt x="4759287" y="363606"/>
                </a:cubicBezTo>
                <a:cubicBezTo>
                  <a:pt x="4730274" y="351660"/>
                  <a:pt x="4700530" y="341572"/>
                  <a:pt x="4671152" y="330555"/>
                </a:cubicBezTo>
                <a:cubicBezTo>
                  <a:pt x="4649118" y="312194"/>
                  <a:pt x="4629176" y="290981"/>
                  <a:pt x="4605050" y="275471"/>
                </a:cubicBezTo>
                <a:cubicBezTo>
                  <a:pt x="4577421" y="257709"/>
                  <a:pt x="4545835" y="246975"/>
                  <a:pt x="4516915" y="231403"/>
                </a:cubicBezTo>
                <a:cubicBezTo>
                  <a:pt x="4456369" y="198801"/>
                  <a:pt x="4470144" y="202716"/>
                  <a:pt x="4417764" y="165302"/>
                </a:cubicBezTo>
                <a:cubicBezTo>
                  <a:pt x="4364076" y="126954"/>
                  <a:pt x="4403105" y="161661"/>
                  <a:pt x="4351662" y="110218"/>
                </a:cubicBezTo>
                <a:cubicBezTo>
                  <a:pt x="4333301" y="113890"/>
                  <a:pt x="4312158" y="110848"/>
                  <a:pt x="4296578" y="121235"/>
                </a:cubicBezTo>
                <a:cubicBezTo>
                  <a:pt x="4286916" y="127676"/>
                  <a:pt x="4292002" y="144623"/>
                  <a:pt x="4285561" y="154285"/>
                </a:cubicBezTo>
                <a:cubicBezTo>
                  <a:pt x="4276919" y="167249"/>
                  <a:pt x="4264569" y="177470"/>
                  <a:pt x="4252511" y="187336"/>
                </a:cubicBezTo>
                <a:cubicBezTo>
                  <a:pt x="4224089" y="210590"/>
                  <a:pt x="4193754" y="231403"/>
                  <a:pt x="4164376" y="253437"/>
                </a:cubicBezTo>
                <a:lnTo>
                  <a:pt x="4120308" y="286488"/>
                </a:lnTo>
                <a:cubicBezTo>
                  <a:pt x="4105619" y="297505"/>
                  <a:pt x="4092664" y="311327"/>
                  <a:pt x="4076241" y="319538"/>
                </a:cubicBezTo>
                <a:cubicBezTo>
                  <a:pt x="4054207" y="330555"/>
                  <a:pt x="4032651" y="342584"/>
                  <a:pt x="4010140" y="352589"/>
                </a:cubicBezTo>
                <a:cubicBezTo>
                  <a:pt x="3999528" y="357306"/>
                  <a:pt x="3988293" y="360550"/>
                  <a:pt x="3977089" y="363606"/>
                </a:cubicBezTo>
                <a:cubicBezTo>
                  <a:pt x="3896287" y="385643"/>
                  <a:pt x="3891043" y="386755"/>
                  <a:pt x="3811836" y="396656"/>
                </a:cubicBezTo>
                <a:cubicBezTo>
                  <a:pt x="3589755" y="424415"/>
                  <a:pt x="3821442" y="392136"/>
                  <a:pt x="3635566" y="418690"/>
                </a:cubicBezTo>
                <a:cubicBezTo>
                  <a:pt x="3576505" y="438377"/>
                  <a:pt x="3627198" y="422998"/>
                  <a:pt x="3547431" y="440724"/>
                </a:cubicBezTo>
                <a:cubicBezTo>
                  <a:pt x="3532650" y="444009"/>
                  <a:pt x="3518499" y="451302"/>
                  <a:pt x="3503364" y="451741"/>
                </a:cubicBezTo>
                <a:cubicBezTo>
                  <a:pt x="3264737" y="458658"/>
                  <a:pt x="3025966" y="459086"/>
                  <a:pt x="2787267" y="462758"/>
                </a:cubicBezTo>
                <a:cubicBezTo>
                  <a:pt x="2765233" y="466430"/>
                  <a:pt x="2743403" y="471657"/>
                  <a:pt x="2721166" y="473775"/>
                </a:cubicBezTo>
                <a:cubicBezTo>
                  <a:pt x="2666208" y="479009"/>
                  <a:pt x="2609618" y="472004"/>
                  <a:pt x="2555913" y="484791"/>
                </a:cubicBezTo>
                <a:cubicBezTo>
                  <a:pt x="2530152" y="490925"/>
                  <a:pt x="2514934" y="520485"/>
                  <a:pt x="2489812" y="528859"/>
                </a:cubicBezTo>
                <a:cubicBezTo>
                  <a:pt x="2438997" y="545797"/>
                  <a:pt x="2468148" y="537598"/>
                  <a:pt x="2401677" y="550893"/>
                </a:cubicBezTo>
                <a:cubicBezTo>
                  <a:pt x="2363288" y="570086"/>
                  <a:pt x="2344719" y="580895"/>
                  <a:pt x="2302525" y="594960"/>
                </a:cubicBezTo>
                <a:cubicBezTo>
                  <a:pt x="2288161" y="599748"/>
                  <a:pt x="2273147" y="602305"/>
                  <a:pt x="2258458" y="605977"/>
                </a:cubicBezTo>
                <a:lnTo>
                  <a:pt x="2192356" y="650044"/>
                </a:lnTo>
                <a:lnTo>
                  <a:pt x="2159306" y="672078"/>
                </a:lnTo>
                <a:cubicBezTo>
                  <a:pt x="2151961" y="683095"/>
                  <a:pt x="2147237" y="696410"/>
                  <a:pt x="2137272" y="705129"/>
                </a:cubicBezTo>
                <a:cubicBezTo>
                  <a:pt x="2117343" y="722567"/>
                  <a:pt x="2093205" y="734507"/>
                  <a:pt x="2071171" y="749196"/>
                </a:cubicBezTo>
                <a:cubicBezTo>
                  <a:pt x="2060154" y="756541"/>
                  <a:pt x="2047483" y="761867"/>
                  <a:pt x="2038120" y="771230"/>
                </a:cubicBezTo>
                <a:cubicBezTo>
                  <a:pt x="2012414" y="796936"/>
                  <a:pt x="1996270" y="839531"/>
                  <a:pt x="1961002" y="848348"/>
                </a:cubicBezTo>
                <a:cubicBezTo>
                  <a:pt x="1823243" y="882788"/>
                  <a:pt x="1994518" y="838772"/>
                  <a:pt x="1883884" y="870382"/>
                </a:cubicBezTo>
                <a:cubicBezTo>
                  <a:pt x="1869325" y="874542"/>
                  <a:pt x="1853793" y="875576"/>
                  <a:pt x="1839817" y="881399"/>
                </a:cubicBezTo>
                <a:cubicBezTo>
                  <a:pt x="1642777" y="963499"/>
                  <a:pt x="1817674" y="903469"/>
                  <a:pt x="1718631" y="936483"/>
                </a:cubicBezTo>
                <a:cubicBezTo>
                  <a:pt x="1703942" y="929138"/>
                  <a:pt x="1687388" y="924708"/>
                  <a:pt x="1674564" y="914449"/>
                </a:cubicBezTo>
                <a:cubicBezTo>
                  <a:pt x="1650232" y="894983"/>
                  <a:pt x="1608462" y="848348"/>
                  <a:pt x="1608462" y="848348"/>
                </a:cubicBezTo>
                <a:cubicBezTo>
                  <a:pt x="1604790" y="833659"/>
                  <a:pt x="1604217" y="817824"/>
                  <a:pt x="1597446" y="804281"/>
                </a:cubicBezTo>
                <a:cubicBezTo>
                  <a:pt x="1585603" y="780595"/>
                  <a:pt x="1561752" y="763302"/>
                  <a:pt x="1553378" y="738179"/>
                </a:cubicBezTo>
                <a:lnTo>
                  <a:pt x="1531344" y="672078"/>
                </a:lnTo>
                <a:cubicBezTo>
                  <a:pt x="1527672" y="661061"/>
                  <a:pt x="1523143" y="650294"/>
                  <a:pt x="1520327" y="639028"/>
                </a:cubicBezTo>
                <a:cubicBezTo>
                  <a:pt x="1516655" y="624339"/>
                  <a:pt x="1516082" y="608503"/>
                  <a:pt x="1509311" y="594960"/>
                </a:cubicBezTo>
                <a:cubicBezTo>
                  <a:pt x="1497468" y="571274"/>
                  <a:pt x="1487277" y="543548"/>
                  <a:pt x="1465243" y="528859"/>
                </a:cubicBezTo>
                <a:lnTo>
                  <a:pt x="1399142" y="484791"/>
                </a:lnTo>
                <a:cubicBezTo>
                  <a:pt x="1388125" y="477446"/>
                  <a:pt x="1375453" y="472121"/>
                  <a:pt x="1366091" y="462758"/>
                </a:cubicBezTo>
                <a:cubicBezTo>
                  <a:pt x="1355074" y="451741"/>
                  <a:pt x="1345010" y="439681"/>
                  <a:pt x="1333041" y="429707"/>
                </a:cubicBezTo>
                <a:cubicBezTo>
                  <a:pt x="1312518" y="412604"/>
                  <a:pt x="1293090" y="401886"/>
                  <a:pt x="1266940" y="396656"/>
                </a:cubicBezTo>
                <a:cubicBezTo>
                  <a:pt x="1259738" y="395216"/>
                  <a:pt x="1281629" y="392985"/>
                  <a:pt x="1266940" y="385640"/>
                </a:cubicBezTo>
                <a:close/>
              </a:path>
            </a:pathLst>
          </a:custGeom>
          <a:solidFill>
            <a:srgbClr val="FFFF00">
              <a:alpha val="37000"/>
            </a:srgbClr>
          </a:solidFill>
          <a:ln>
            <a:round/>
          </a:ln>
        </p:spPr>
        <p:style>
          <a:lnRef idx="2">
            <a:schemeClr val="accent1">
              <a:shade val="50000"/>
            </a:schemeClr>
          </a:lnRef>
          <a:fillRef idx="1">
            <a:schemeClr val="accent1"/>
          </a:fillRef>
          <a:effectRef idx="0">
            <a:schemeClr val="accent1"/>
          </a:effectRef>
          <a:fontRef idx="minor"/>
        </p:style>
      </p:sp>
      <p:sp>
        <p:nvSpPr>
          <p:cNvPr id="105" name="CustomShape 8"/>
          <p:cNvSpPr/>
          <p:nvPr/>
        </p:nvSpPr>
        <p:spPr>
          <a:xfrm>
            <a:off x="7115040" y="1397160"/>
            <a:ext cx="1158120" cy="2269800"/>
          </a:xfrm>
          <a:custGeom>
            <a:avLst/>
            <a:gdLst/>
            <a:ahLst/>
            <a:cxnLst/>
            <a:rect l="l" t="t" r="r" b="b"/>
            <a:pathLst>
              <a:path w="1158607" h="2270034">
                <a:moveTo>
                  <a:pt x="12853" y="12853"/>
                </a:moveTo>
                <a:cubicBezTo>
                  <a:pt x="0" y="25706"/>
                  <a:pt x="42232" y="71610"/>
                  <a:pt x="56921" y="100988"/>
                </a:cubicBezTo>
                <a:cubicBezTo>
                  <a:pt x="64265" y="115677"/>
                  <a:pt x="72855" y="129807"/>
                  <a:pt x="78954" y="145055"/>
                </a:cubicBezTo>
                <a:cubicBezTo>
                  <a:pt x="107087" y="215388"/>
                  <a:pt x="92144" y="182452"/>
                  <a:pt x="123022" y="244207"/>
                </a:cubicBezTo>
                <a:cubicBezTo>
                  <a:pt x="144927" y="331826"/>
                  <a:pt x="117151" y="244950"/>
                  <a:pt x="167089" y="332342"/>
                </a:cubicBezTo>
                <a:cubicBezTo>
                  <a:pt x="172851" y="342425"/>
                  <a:pt x="173239" y="354849"/>
                  <a:pt x="178106" y="365393"/>
                </a:cubicBezTo>
                <a:cubicBezTo>
                  <a:pt x="195312" y="402671"/>
                  <a:pt x="233191" y="475561"/>
                  <a:pt x="233191" y="475561"/>
                </a:cubicBezTo>
                <a:cubicBezTo>
                  <a:pt x="253500" y="556806"/>
                  <a:pt x="231675" y="483044"/>
                  <a:pt x="266241" y="563696"/>
                </a:cubicBezTo>
                <a:cubicBezTo>
                  <a:pt x="270816" y="574370"/>
                  <a:pt x="270816" y="587084"/>
                  <a:pt x="277258" y="596747"/>
                </a:cubicBezTo>
                <a:cubicBezTo>
                  <a:pt x="289441" y="615021"/>
                  <a:pt x="323035" y="641669"/>
                  <a:pt x="343359" y="651831"/>
                </a:cubicBezTo>
                <a:cubicBezTo>
                  <a:pt x="353746" y="657024"/>
                  <a:pt x="365393" y="659176"/>
                  <a:pt x="376410" y="662848"/>
                </a:cubicBezTo>
                <a:cubicBezTo>
                  <a:pt x="383755" y="673865"/>
                  <a:pt x="392104" y="684275"/>
                  <a:pt x="398444" y="695899"/>
                </a:cubicBezTo>
                <a:cubicBezTo>
                  <a:pt x="414172" y="724734"/>
                  <a:pt x="422803" y="757757"/>
                  <a:pt x="442511" y="784034"/>
                </a:cubicBezTo>
                <a:cubicBezTo>
                  <a:pt x="450004" y="794024"/>
                  <a:pt x="489537" y="845035"/>
                  <a:pt x="497595" y="861152"/>
                </a:cubicBezTo>
                <a:cubicBezTo>
                  <a:pt x="502788" y="871539"/>
                  <a:pt x="502170" y="884540"/>
                  <a:pt x="508612" y="894202"/>
                </a:cubicBezTo>
                <a:cubicBezTo>
                  <a:pt x="517255" y="907166"/>
                  <a:pt x="533298" y="914108"/>
                  <a:pt x="541663" y="927253"/>
                </a:cubicBezTo>
                <a:cubicBezTo>
                  <a:pt x="559297" y="954964"/>
                  <a:pt x="567510" y="988059"/>
                  <a:pt x="585730" y="1015388"/>
                </a:cubicBezTo>
                <a:cubicBezTo>
                  <a:pt x="614206" y="1058101"/>
                  <a:pt x="603577" y="1035878"/>
                  <a:pt x="618781" y="1081489"/>
                </a:cubicBezTo>
                <a:cubicBezTo>
                  <a:pt x="611436" y="1129229"/>
                  <a:pt x="618348" y="1181506"/>
                  <a:pt x="596747" y="1224708"/>
                </a:cubicBezTo>
                <a:cubicBezTo>
                  <a:pt x="582619" y="1252963"/>
                  <a:pt x="544901" y="1260839"/>
                  <a:pt x="519629" y="1279793"/>
                </a:cubicBezTo>
                <a:cubicBezTo>
                  <a:pt x="500818" y="1293901"/>
                  <a:pt x="481172" y="1307233"/>
                  <a:pt x="464545" y="1323860"/>
                </a:cubicBezTo>
                <a:cubicBezTo>
                  <a:pt x="451561" y="1336844"/>
                  <a:pt x="447065" y="1358196"/>
                  <a:pt x="431494" y="1367928"/>
                </a:cubicBezTo>
                <a:cubicBezTo>
                  <a:pt x="415615" y="1377852"/>
                  <a:pt x="394771" y="1375273"/>
                  <a:pt x="376410" y="1378945"/>
                </a:cubicBezTo>
                <a:cubicBezTo>
                  <a:pt x="361721" y="1389962"/>
                  <a:pt x="348393" y="1403078"/>
                  <a:pt x="332342" y="1411995"/>
                </a:cubicBezTo>
                <a:cubicBezTo>
                  <a:pt x="329658" y="1413486"/>
                  <a:pt x="258916" y="1442372"/>
                  <a:pt x="244207" y="1445046"/>
                </a:cubicBezTo>
                <a:cubicBezTo>
                  <a:pt x="215078" y="1450342"/>
                  <a:pt x="185451" y="1452391"/>
                  <a:pt x="156073" y="1456063"/>
                </a:cubicBezTo>
                <a:cubicBezTo>
                  <a:pt x="136513" y="1514741"/>
                  <a:pt x="129040" y="1522440"/>
                  <a:pt x="156073" y="1610299"/>
                </a:cubicBezTo>
                <a:cubicBezTo>
                  <a:pt x="159967" y="1622954"/>
                  <a:pt x="178106" y="1624988"/>
                  <a:pt x="189123" y="1632333"/>
                </a:cubicBezTo>
                <a:cubicBezTo>
                  <a:pt x="207783" y="1660322"/>
                  <a:pt x="215935" y="1677230"/>
                  <a:pt x="244207" y="1698434"/>
                </a:cubicBezTo>
                <a:cubicBezTo>
                  <a:pt x="261337" y="1711282"/>
                  <a:pt x="280930" y="1720467"/>
                  <a:pt x="299292" y="1731484"/>
                </a:cubicBezTo>
                <a:cubicBezTo>
                  <a:pt x="310309" y="1746173"/>
                  <a:pt x="318401" y="1763602"/>
                  <a:pt x="332342" y="1775552"/>
                </a:cubicBezTo>
                <a:cubicBezTo>
                  <a:pt x="344811" y="1786240"/>
                  <a:pt x="362151" y="1789438"/>
                  <a:pt x="376410" y="1797586"/>
                </a:cubicBezTo>
                <a:cubicBezTo>
                  <a:pt x="417090" y="1820832"/>
                  <a:pt x="405103" y="1823493"/>
                  <a:pt x="453528" y="1841653"/>
                </a:cubicBezTo>
                <a:cubicBezTo>
                  <a:pt x="467705" y="1846969"/>
                  <a:pt x="482790" y="1849497"/>
                  <a:pt x="497595" y="1852670"/>
                </a:cubicBezTo>
                <a:cubicBezTo>
                  <a:pt x="534214" y="1860517"/>
                  <a:pt x="571041" y="1867359"/>
                  <a:pt x="607764" y="1874704"/>
                </a:cubicBezTo>
                <a:cubicBezTo>
                  <a:pt x="622453" y="1882048"/>
                  <a:pt x="640219" y="1885124"/>
                  <a:pt x="651832" y="1896737"/>
                </a:cubicBezTo>
                <a:cubicBezTo>
                  <a:pt x="660044" y="1904949"/>
                  <a:pt x="661082" y="1918310"/>
                  <a:pt x="662848" y="1929788"/>
                </a:cubicBezTo>
                <a:cubicBezTo>
                  <a:pt x="680262" y="2042984"/>
                  <a:pt x="655240" y="2012872"/>
                  <a:pt x="695899" y="2084024"/>
                </a:cubicBezTo>
                <a:cubicBezTo>
                  <a:pt x="725279" y="2135438"/>
                  <a:pt x="706915" y="2102385"/>
                  <a:pt x="750983" y="2139108"/>
                </a:cubicBezTo>
                <a:cubicBezTo>
                  <a:pt x="762952" y="2149082"/>
                  <a:pt x="772065" y="2162185"/>
                  <a:pt x="784034" y="2172159"/>
                </a:cubicBezTo>
                <a:cubicBezTo>
                  <a:pt x="794206" y="2180636"/>
                  <a:pt x="805589" y="2187624"/>
                  <a:pt x="817085" y="2194193"/>
                </a:cubicBezTo>
                <a:cubicBezTo>
                  <a:pt x="831344" y="2202341"/>
                  <a:pt x="845775" y="2210461"/>
                  <a:pt x="861152" y="2216227"/>
                </a:cubicBezTo>
                <a:cubicBezTo>
                  <a:pt x="919194" y="2237992"/>
                  <a:pt x="1034440" y="2235858"/>
                  <a:pt x="1070473" y="2238260"/>
                </a:cubicBezTo>
                <a:cubicBezTo>
                  <a:pt x="1076610" y="2240306"/>
                  <a:pt x="1146078" y="2270034"/>
                  <a:pt x="1147591" y="2238260"/>
                </a:cubicBezTo>
                <a:cubicBezTo>
                  <a:pt x="1158422" y="2010806"/>
                  <a:pt x="1140246" y="1782896"/>
                  <a:pt x="1136574" y="1555214"/>
                </a:cubicBezTo>
                <a:cubicBezTo>
                  <a:pt x="1140246" y="1448718"/>
                  <a:pt x="1147591" y="1342285"/>
                  <a:pt x="1147591" y="1235725"/>
                </a:cubicBezTo>
                <a:cubicBezTo>
                  <a:pt x="1147591" y="976245"/>
                  <a:pt x="1142136" y="938910"/>
                  <a:pt x="1125557" y="739966"/>
                </a:cubicBezTo>
                <a:cubicBezTo>
                  <a:pt x="1129810" y="612370"/>
                  <a:pt x="1116211" y="479901"/>
                  <a:pt x="1147591" y="354376"/>
                </a:cubicBezTo>
                <a:cubicBezTo>
                  <a:pt x="1150407" y="343110"/>
                  <a:pt x="1154935" y="332342"/>
                  <a:pt x="1158607" y="321325"/>
                </a:cubicBezTo>
                <a:cubicBezTo>
                  <a:pt x="1151263" y="273585"/>
                  <a:pt x="1152819" y="223593"/>
                  <a:pt x="1136574" y="178106"/>
                </a:cubicBezTo>
                <a:cubicBezTo>
                  <a:pt x="1132668" y="167170"/>
                  <a:pt x="1113910" y="172283"/>
                  <a:pt x="1103523" y="167089"/>
                </a:cubicBezTo>
                <a:cubicBezTo>
                  <a:pt x="1016781" y="123717"/>
                  <a:pt x="1148991" y="153778"/>
                  <a:pt x="971321" y="134039"/>
                </a:cubicBezTo>
                <a:cubicBezTo>
                  <a:pt x="960304" y="130367"/>
                  <a:pt x="949606" y="125541"/>
                  <a:pt x="938270" y="123022"/>
                </a:cubicBezTo>
                <a:cubicBezTo>
                  <a:pt x="916464" y="118176"/>
                  <a:pt x="893719" y="117883"/>
                  <a:pt x="872169" y="112005"/>
                </a:cubicBezTo>
                <a:cubicBezTo>
                  <a:pt x="853090" y="106802"/>
                  <a:pt x="835446" y="97316"/>
                  <a:pt x="817085" y="89971"/>
                </a:cubicBezTo>
                <a:cubicBezTo>
                  <a:pt x="725278" y="93643"/>
                  <a:pt x="633116" y="92138"/>
                  <a:pt x="541663" y="100988"/>
                </a:cubicBezTo>
                <a:cubicBezTo>
                  <a:pt x="518545" y="103225"/>
                  <a:pt x="475562" y="123022"/>
                  <a:pt x="475562" y="123022"/>
                </a:cubicBezTo>
                <a:cubicBezTo>
                  <a:pt x="427822" y="119350"/>
                  <a:pt x="379853" y="117944"/>
                  <a:pt x="332342" y="112005"/>
                </a:cubicBezTo>
                <a:cubicBezTo>
                  <a:pt x="302977" y="108334"/>
                  <a:pt x="264995" y="80930"/>
                  <a:pt x="244207" y="67937"/>
                </a:cubicBezTo>
                <a:cubicBezTo>
                  <a:pt x="232979" y="60920"/>
                  <a:pt x="223000" y="51825"/>
                  <a:pt x="211157" y="45904"/>
                </a:cubicBezTo>
                <a:cubicBezTo>
                  <a:pt x="200770" y="40711"/>
                  <a:pt x="189272" y="38077"/>
                  <a:pt x="178106" y="34887"/>
                </a:cubicBezTo>
                <a:cubicBezTo>
                  <a:pt x="163547" y="30727"/>
                  <a:pt x="149028" y="26011"/>
                  <a:pt x="134039" y="23870"/>
                </a:cubicBezTo>
                <a:cubicBezTo>
                  <a:pt x="97504" y="18651"/>
                  <a:pt x="25706" y="0"/>
                  <a:pt x="12853" y="12853"/>
                </a:cubicBezTo>
                <a:close/>
              </a:path>
            </a:pathLst>
          </a:custGeom>
          <a:solidFill>
            <a:srgbClr val="FFFF00">
              <a:alpha val="30000"/>
            </a:srgbClr>
          </a:solidFill>
          <a:ln>
            <a:round/>
          </a:ln>
        </p:spPr>
        <p:style>
          <a:lnRef idx="2">
            <a:schemeClr val="accent1">
              <a:shade val="50000"/>
            </a:schemeClr>
          </a:lnRef>
          <a:fillRef idx="1">
            <a:schemeClr val="accent1"/>
          </a:fillRef>
          <a:effectRef idx="0">
            <a:schemeClr val="accent1"/>
          </a:effectRef>
          <a:fontRef idx="minor"/>
        </p:style>
      </p:sp>
      <p:sp>
        <p:nvSpPr>
          <p:cNvPr id="106" name="CustomShape 9"/>
          <p:cNvSpPr/>
          <p:nvPr/>
        </p:nvSpPr>
        <p:spPr>
          <a:xfrm>
            <a:off x="1168200" y="1443240"/>
            <a:ext cx="6014520" cy="3161520"/>
          </a:xfrm>
          <a:custGeom>
            <a:avLst/>
            <a:gdLst/>
            <a:ahLst/>
            <a:cxnLst/>
            <a:rect l="l" t="t" r="r" b="b"/>
            <a:pathLst>
              <a:path w="6014819" h="3161841">
                <a:moveTo>
                  <a:pt x="1431802" y="77118"/>
                </a:moveTo>
                <a:cubicBezTo>
                  <a:pt x="1264713" y="78954"/>
                  <a:pt x="785324" y="77487"/>
                  <a:pt x="462317" y="88135"/>
                </a:cubicBezTo>
                <a:cubicBezTo>
                  <a:pt x="449084" y="88571"/>
                  <a:pt x="440763" y="103599"/>
                  <a:pt x="429267" y="110168"/>
                </a:cubicBezTo>
                <a:cubicBezTo>
                  <a:pt x="415008" y="118316"/>
                  <a:pt x="398563" y="122656"/>
                  <a:pt x="385199" y="132202"/>
                </a:cubicBezTo>
                <a:cubicBezTo>
                  <a:pt x="346931" y="159537"/>
                  <a:pt x="314161" y="194251"/>
                  <a:pt x="275031" y="220337"/>
                </a:cubicBezTo>
                <a:cubicBezTo>
                  <a:pt x="252997" y="235026"/>
                  <a:pt x="229424" y="247635"/>
                  <a:pt x="208929" y="264404"/>
                </a:cubicBezTo>
                <a:cubicBezTo>
                  <a:pt x="188832" y="280847"/>
                  <a:pt x="173146" y="302118"/>
                  <a:pt x="153845" y="319489"/>
                </a:cubicBezTo>
                <a:cubicBezTo>
                  <a:pt x="116462" y="353134"/>
                  <a:pt x="102536" y="361039"/>
                  <a:pt x="65710" y="385590"/>
                </a:cubicBezTo>
                <a:cubicBezTo>
                  <a:pt x="58365" y="400279"/>
                  <a:pt x="45426" y="413328"/>
                  <a:pt x="43676" y="429657"/>
                </a:cubicBezTo>
                <a:cubicBezTo>
                  <a:pt x="0" y="837311"/>
                  <a:pt x="59552" y="586493"/>
                  <a:pt x="21643" y="738130"/>
                </a:cubicBezTo>
                <a:cubicBezTo>
                  <a:pt x="25315" y="796887"/>
                  <a:pt x="20532" y="856791"/>
                  <a:pt x="32660" y="914400"/>
                </a:cubicBezTo>
                <a:cubicBezTo>
                  <a:pt x="35870" y="929646"/>
                  <a:pt x="56654" y="934772"/>
                  <a:pt x="65710" y="947450"/>
                </a:cubicBezTo>
                <a:cubicBezTo>
                  <a:pt x="75256" y="960814"/>
                  <a:pt x="76131" y="979905"/>
                  <a:pt x="87744" y="991518"/>
                </a:cubicBezTo>
                <a:cubicBezTo>
                  <a:pt x="106469" y="1010243"/>
                  <a:pt x="153845" y="1035585"/>
                  <a:pt x="153845" y="1035585"/>
                </a:cubicBezTo>
                <a:cubicBezTo>
                  <a:pt x="167885" y="1056645"/>
                  <a:pt x="186092" y="1088636"/>
                  <a:pt x="208929" y="1101686"/>
                </a:cubicBezTo>
                <a:cubicBezTo>
                  <a:pt x="222075" y="1109198"/>
                  <a:pt x="238308" y="1109031"/>
                  <a:pt x="252997" y="1112703"/>
                </a:cubicBezTo>
                <a:cubicBezTo>
                  <a:pt x="285497" y="1134370"/>
                  <a:pt x="292588" y="1135976"/>
                  <a:pt x="319098" y="1167788"/>
                </a:cubicBezTo>
                <a:cubicBezTo>
                  <a:pt x="327574" y="1177960"/>
                  <a:pt x="331770" y="1191476"/>
                  <a:pt x="341132" y="1200838"/>
                </a:cubicBezTo>
                <a:cubicBezTo>
                  <a:pt x="350494" y="1210200"/>
                  <a:pt x="363408" y="1215176"/>
                  <a:pt x="374182" y="1222872"/>
                </a:cubicBezTo>
                <a:cubicBezTo>
                  <a:pt x="389123" y="1233545"/>
                  <a:pt x="405266" y="1242939"/>
                  <a:pt x="418250" y="1255923"/>
                </a:cubicBezTo>
                <a:cubicBezTo>
                  <a:pt x="427613" y="1265285"/>
                  <a:pt x="430555" y="1279992"/>
                  <a:pt x="440284" y="1288973"/>
                </a:cubicBezTo>
                <a:cubicBezTo>
                  <a:pt x="478636" y="1324374"/>
                  <a:pt x="518042" y="1359174"/>
                  <a:pt x="561469" y="1388125"/>
                </a:cubicBezTo>
                <a:lnTo>
                  <a:pt x="660621" y="1454226"/>
                </a:lnTo>
                <a:cubicBezTo>
                  <a:pt x="671638" y="1468915"/>
                  <a:pt x="680688" y="1485310"/>
                  <a:pt x="693672" y="1498294"/>
                </a:cubicBezTo>
                <a:cubicBezTo>
                  <a:pt x="703034" y="1507656"/>
                  <a:pt x="717360" y="1510965"/>
                  <a:pt x="726722" y="1520327"/>
                </a:cubicBezTo>
                <a:cubicBezTo>
                  <a:pt x="789010" y="1582615"/>
                  <a:pt x="698284" y="1528141"/>
                  <a:pt x="792823" y="1575412"/>
                </a:cubicBezTo>
                <a:cubicBezTo>
                  <a:pt x="800168" y="1586429"/>
                  <a:pt x="806381" y="1598290"/>
                  <a:pt x="814857" y="1608462"/>
                </a:cubicBezTo>
                <a:cubicBezTo>
                  <a:pt x="838593" y="1636945"/>
                  <a:pt x="850817" y="1644709"/>
                  <a:pt x="880958" y="1663547"/>
                </a:cubicBezTo>
                <a:cubicBezTo>
                  <a:pt x="911339" y="1682535"/>
                  <a:pt x="946638" y="1704286"/>
                  <a:pt x="980110" y="1718631"/>
                </a:cubicBezTo>
                <a:cubicBezTo>
                  <a:pt x="990784" y="1723206"/>
                  <a:pt x="1002144" y="1725976"/>
                  <a:pt x="1013161" y="1729648"/>
                </a:cubicBezTo>
                <a:cubicBezTo>
                  <a:pt x="1074360" y="1821448"/>
                  <a:pt x="991991" y="1694932"/>
                  <a:pt x="1057228" y="1806766"/>
                </a:cubicBezTo>
                <a:cubicBezTo>
                  <a:pt x="1074684" y="1836691"/>
                  <a:pt x="1096820" y="1863914"/>
                  <a:pt x="1112313" y="1894901"/>
                </a:cubicBezTo>
                <a:cubicBezTo>
                  <a:pt x="1119657" y="1909590"/>
                  <a:pt x="1124998" y="1925465"/>
                  <a:pt x="1134346" y="1938968"/>
                </a:cubicBezTo>
                <a:cubicBezTo>
                  <a:pt x="1158179" y="1973394"/>
                  <a:pt x="1195913" y="1999244"/>
                  <a:pt x="1211464" y="2038120"/>
                </a:cubicBezTo>
                <a:cubicBezTo>
                  <a:pt x="1254653" y="2146089"/>
                  <a:pt x="1208323" y="2044109"/>
                  <a:pt x="1266549" y="2137272"/>
                </a:cubicBezTo>
                <a:cubicBezTo>
                  <a:pt x="1287409" y="2170648"/>
                  <a:pt x="1294545" y="2200265"/>
                  <a:pt x="1310616" y="2236424"/>
                </a:cubicBezTo>
                <a:cubicBezTo>
                  <a:pt x="1317286" y="2251431"/>
                  <a:pt x="1320291" y="2269676"/>
                  <a:pt x="1332650" y="2280491"/>
                </a:cubicBezTo>
                <a:cubicBezTo>
                  <a:pt x="1351189" y="2296713"/>
                  <a:pt x="1377771" y="2300631"/>
                  <a:pt x="1398751" y="2313542"/>
                </a:cubicBezTo>
                <a:cubicBezTo>
                  <a:pt x="1423913" y="2329027"/>
                  <a:pt x="1504118" y="2388541"/>
                  <a:pt x="1530954" y="2412694"/>
                </a:cubicBezTo>
                <a:cubicBezTo>
                  <a:pt x="1550255" y="2430065"/>
                  <a:pt x="1566737" y="2450407"/>
                  <a:pt x="1586038" y="2467778"/>
                </a:cubicBezTo>
                <a:cubicBezTo>
                  <a:pt x="1644622" y="2520503"/>
                  <a:pt x="1640904" y="2507681"/>
                  <a:pt x="1707223" y="2555913"/>
                </a:cubicBezTo>
                <a:cubicBezTo>
                  <a:pt x="1726240" y="2569743"/>
                  <a:pt x="1742743" y="2586937"/>
                  <a:pt x="1762308" y="2599980"/>
                </a:cubicBezTo>
                <a:cubicBezTo>
                  <a:pt x="1775973" y="2609090"/>
                  <a:pt x="1793011" y="2612468"/>
                  <a:pt x="1806375" y="2622014"/>
                </a:cubicBezTo>
                <a:cubicBezTo>
                  <a:pt x="1819053" y="2631070"/>
                  <a:pt x="1826748" y="2646009"/>
                  <a:pt x="1839426" y="2655065"/>
                </a:cubicBezTo>
                <a:cubicBezTo>
                  <a:pt x="1852790" y="2664610"/>
                  <a:pt x="1869567" y="2668394"/>
                  <a:pt x="1883493" y="2677098"/>
                </a:cubicBezTo>
                <a:cubicBezTo>
                  <a:pt x="1899064" y="2686830"/>
                  <a:pt x="1911619" y="2701039"/>
                  <a:pt x="1927561" y="2710149"/>
                </a:cubicBezTo>
                <a:cubicBezTo>
                  <a:pt x="1937644" y="2715911"/>
                  <a:pt x="1950224" y="2715973"/>
                  <a:pt x="1960611" y="2721166"/>
                </a:cubicBezTo>
                <a:cubicBezTo>
                  <a:pt x="2018895" y="2750308"/>
                  <a:pt x="1969862" y="2735643"/>
                  <a:pt x="2026713" y="2776250"/>
                </a:cubicBezTo>
                <a:cubicBezTo>
                  <a:pt x="2040077" y="2785796"/>
                  <a:pt x="2056091" y="2790939"/>
                  <a:pt x="2070780" y="2798284"/>
                </a:cubicBezTo>
                <a:cubicBezTo>
                  <a:pt x="2074452" y="2809301"/>
                  <a:pt x="2073585" y="2823124"/>
                  <a:pt x="2081797" y="2831335"/>
                </a:cubicBezTo>
                <a:cubicBezTo>
                  <a:pt x="2090009" y="2839546"/>
                  <a:pt x="2104461" y="2837158"/>
                  <a:pt x="2114848" y="2842351"/>
                </a:cubicBezTo>
                <a:cubicBezTo>
                  <a:pt x="2195015" y="2882434"/>
                  <a:pt x="2084759" y="2855365"/>
                  <a:pt x="2225016" y="2875402"/>
                </a:cubicBezTo>
                <a:cubicBezTo>
                  <a:pt x="2236033" y="2882747"/>
                  <a:pt x="2245967" y="2892058"/>
                  <a:pt x="2258067" y="2897436"/>
                </a:cubicBezTo>
                <a:cubicBezTo>
                  <a:pt x="2303815" y="2917769"/>
                  <a:pt x="2332124" y="2921061"/>
                  <a:pt x="2379252" y="2930486"/>
                </a:cubicBezTo>
                <a:cubicBezTo>
                  <a:pt x="2401286" y="2941503"/>
                  <a:pt x="2422394" y="2954608"/>
                  <a:pt x="2445354" y="2963537"/>
                </a:cubicBezTo>
                <a:cubicBezTo>
                  <a:pt x="2551210" y="3004703"/>
                  <a:pt x="2549788" y="3002050"/>
                  <a:pt x="2632640" y="3018621"/>
                </a:cubicBezTo>
                <a:cubicBezTo>
                  <a:pt x="2684052" y="3044327"/>
                  <a:pt x="2732345" y="3077562"/>
                  <a:pt x="2786876" y="3095739"/>
                </a:cubicBezTo>
                <a:cubicBezTo>
                  <a:pt x="2808910" y="3103084"/>
                  <a:pt x="2830446" y="3112140"/>
                  <a:pt x="2852978" y="3117773"/>
                </a:cubicBezTo>
                <a:cubicBezTo>
                  <a:pt x="2892207" y="3127580"/>
                  <a:pt x="2992915" y="3146520"/>
                  <a:pt x="3040264" y="3150824"/>
                </a:cubicBezTo>
                <a:cubicBezTo>
                  <a:pt x="3095244" y="3155822"/>
                  <a:pt x="3150433" y="3158169"/>
                  <a:pt x="3205517" y="3161841"/>
                </a:cubicBezTo>
                <a:cubicBezTo>
                  <a:pt x="3326703" y="3158169"/>
                  <a:pt x="3448000" y="3157196"/>
                  <a:pt x="3569074" y="3150824"/>
                </a:cubicBezTo>
                <a:cubicBezTo>
                  <a:pt x="3587773" y="3149840"/>
                  <a:pt x="3605735" y="3143157"/>
                  <a:pt x="3624158" y="3139807"/>
                </a:cubicBezTo>
                <a:cubicBezTo>
                  <a:pt x="3646136" y="3135811"/>
                  <a:pt x="3668069" y="3131350"/>
                  <a:pt x="3690260" y="3128790"/>
                </a:cubicBezTo>
                <a:cubicBezTo>
                  <a:pt x="4066034" y="3085431"/>
                  <a:pt x="3767379" y="3128789"/>
                  <a:pt x="4053816" y="3084723"/>
                </a:cubicBezTo>
                <a:cubicBezTo>
                  <a:pt x="4151082" y="3052301"/>
                  <a:pt x="4099137" y="3073078"/>
                  <a:pt x="4208052" y="3018621"/>
                </a:cubicBezTo>
                <a:cubicBezTo>
                  <a:pt x="4222741" y="3011276"/>
                  <a:pt x="4236016" y="2999809"/>
                  <a:pt x="4252120" y="2996588"/>
                </a:cubicBezTo>
                <a:cubicBezTo>
                  <a:pt x="4270481" y="2992916"/>
                  <a:pt x="4288925" y="2989633"/>
                  <a:pt x="4307204" y="2985571"/>
                </a:cubicBezTo>
                <a:cubicBezTo>
                  <a:pt x="4334958" y="2979403"/>
                  <a:pt x="4379065" y="2965910"/>
                  <a:pt x="4406356" y="2963537"/>
                </a:cubicBezTo>
                <a:cubicBezTo>
                  <a:pt x="4472310" y="2957802"/>
                  <a:pt x="4538559" y="2956192"/>
                  <a:pt x="4604660" y="2952520"/>
                </a:cubicBezTo>
                <a:cubicBezTo>
                  <a:pt x="4612961" y="2951137"/>
                  <a:pt x="4698393" y="2938704"/>
                  <a:pt x="4714828" y="2930486"/>
                </a:cubicBezTo>
                <a:cubicBezTo>
                  <a:pt x="4848226" y="2863788"/>
                  <a:pt x="4690856" y="2920117"/>
                  <a:pt x="4791946" y="2886419"/>
                </a:cubicBezTo>
                <a:cubicBezTo>
                  <a:pt x="4824997" y="2860713"/>
                  <a:pt x="4853648" y="2828026"/>
                  <a:pt x="4891098" y="2809301"/>
                </a:cubicBezTo>
                <a:lnTo>
                  <a:pt x="5023301" y="2743200"/>
                </a:lnTo>
                <a:cubicBezTo>
                  <a:pt x="5045335" y="2732183"/>
                  <a:pt x="5066530" y="2719298"/>
                  <a:pt x="5089402" y="2710149"/>
                </a:cubicBezTo>
                <a:cubicBezTo>
                  <a:pt x="5107763" y="2702804"/>
                  <a:pt x="5127199" y="2697719"/>
                  <a:pt x="5144486" y="2688115"/>
                </a:cubicBezTo>
                <a:cubicBezTo>
                  <a:pt x="5236416" y="2637043"/>
                  <a:pt x="5141261" y="2666888"/>
                  <a:pt x="5232621" y="2644048"/>
                </a:cubicBezTo>
                <a:cubicBezTo>
                  <a:pt x="5308385" y="2593538"/>
                  <a:pt x="5273600" y="2608354"/>
                  <a:pt x="5331773" y="2588963"/>
                </a:cubicBezTo>
                <a:cubicBezTo>
                  <a:pt x="5364194" y="2564647"/>
                  <a:pt x="5383315" y="2553553"/>
                  <a:pt x="5408891" y="2522862"/>
                </a:cubicBezTo>
                <a:cubicBezTo>
                  <a:pt x="5417367" y="2512690"/>
                  <a:pt x="5423580" y="2500829"/>
                  <a:pt x="5430925" y="2489812"/>
                </a:cubicBezTo>
                <a:cubicBezTo>
                  <a:pt x="5438269" y="2453089"/>
                  <a:pt x="5442670" y="2415652"/>
                  <a:pt x="5452958" y="2379643"/>
                </a:cubicBezTo>
                <a:cubicBezTo>
                  <a:pt x="5457470" y="2363852"/>
                  <a:pt x="5468893" y="2350824"/>
                  <a:pt x="5474992" y="2335576"/>
                </a:cubicBezTo>
                <a:cubicBezTo>
                  <a:pt x="5483618" y="2314011"/>
                  <a:pt x="5489681" y="2291508"/>
                  <a:pt x="5497026" y="2269474"/>
                </a:cubicBezTo>
                <a:cubicBezTo>
                  <a:pt x="5500698" y="2243768"/>
                  <a:pt x="5502950" y="2217819"/>
                  <a:pt x="5508043" y="2192356"/>
                </a:cubicBezTo>
                <a:cubicBezTo>
                  <a:pt x="5510320" y="2180969"/>
                  <a:pt x="5515870" y="2170472"/>
                  <a:pt x="5519060" y="2159306"/>
                </a:cubicBezTo>
                <a:cubicBezTo>
                  <a:pt x="5532489" y="2112304"/>
                  <a:pt x="5529739" y="2111248"/>
                  <a:pt x="5541093" y="2060154"/>
                </a:cubicBezTo>
                <a:cubicBezTo>
                  <a:pt x="5544378" y="2045373"/>
                  <a:pt x="5549140" y="2030933"/>
                  <a:pt x="5552110" y="2016086"/>
                </a:cubicBezTo>
                <a:cubicBezTo>
                  <a:pt x="5556491" y="1994182"/>
                  <a:pt x="5554328" y="1970517"/>
                  <a:pt x="5563127" y="1949985"/>
                </a:cubicBezTo>
                <a:cubicBezTo>
                  <a:pt x="5576774" y="1918142"/>
                  <a:pt x="5618211" y="1861850"/>
                  <a:pt x="5618211" y="1861850"/>
                </a:cubicBezTo>
                <a:cubicBezTo>
                  <a:pt x="5621883" y="1843489"/>
                  <a:pt x="5622829" y="1824364"/>
                  <a:pt x="5629228" y="1806766"/>
                </a:cubicBezTo>
                <a:cubicBezTo>
                  <a:pt x="5637647" y="1783615"/>
                  <a:pt x="5652085" y="1763091"/>
                  <a:pt x="5662279" y="1740665"/>
                </a:cubicBezTo>
                <a:cubicBezTo>
                  <a:pt x="5670462" y="1722662"/>
                  <a:pt x="5677555" y="1704165"/>
                  <a:pt x="5684313" y="1685580"/>
                </a:cubicBezTo>
                <a:cubicBezTo>
                  <a:pt x="5692250" y="1663753"/>
                  <a:pt x="5695224" y="1639869"/>
                  <a:pt x="5706346" y="1619479"/>
                </a:cubicBezTo>
                <a:cubicBezTo>
                  <a:pt x="5717606" y="1598836"/>
                  <a:pt x="5736305" y="1583206"/>
                  <a:pt x="5750414" y="1564395"/>
                </a:cubicBezTo>
                <a:cubicBezTo>
                  <a:pt x="5758359" y="1553802"/>
                  <a:pt x="5765103" y="1542361"/>
                  <a:pt x="5772448" y="1531344"/>
                </a:cubicBezTo>
                <a:cubicBezTo>
                  <a:pt x="5789507" y="1463105"/>
                  <a:pt x="5796277" y="1431864"/>
                  <a:pt x="5816515" y="1366091"/>
                </a:cubicBezTo>
                <a:cubicBezTo>
                  <a:pt x="5840713" y="1287449"/>
                  <a:pt x="5839410" y="1307563"/>
                  <a:pt x="5860582" y="1222872"/>
                </a:cubicBezTo>
                <a:cubicBezTo>
                  <a:pt x="5863719" y="1210325"/>
                  <a:pt x="5875831" y="1139552"/>
                  <a:pt x="5882616" y="1123720"/>
                </a:cubicBezTo>
                <a:cubicBezTo>
                  <a:pt x="5887832" y="1111550"/>
                  <a:pt x="5897305" y="1101687"/>
                  <a:pt x="5904650" y="1090670"/>
                </a:cubicBezTo>
                <a:cubicBezTo>
                  <a:pt x="5932931" y="977544"/>
                  <a:pt x="5894490" y="1117766"/>
                  <a:pt x="5937701" y="1002535"/>
                </a:cubicBezTo>
                <a:cubicBezTo>
                  <a:pt x="5943017" y="988358"/>
                  <a:pt x="5942893" y="972444"/>
                  <a:pt x="5948717" y="958467"/>
                </a:cubicBezTo>
                <a:cubicBezTo>
                  <a:pt x="5961350" y="928148"/>
                  <a:pt x="5978096" y="899710"/>
                  <a:pt x="5992785" y="870332"/>
                </a:cubicBezTo>
                <a:lnTo>
                  <a:pt x="6014819" y="826265"/>
                </a:lnTo>
                <a:cubicBezTo>
                  <a:pt x="6011147" y="734458"/>
                  <a:pt x="6010348" y="642490"/>
                  <a:pt x="6003802" y="550843"/>
                </a:cubicBezTo>
                <a:cubicBezTo>
                  <a:pt x="6002975" y="539260"/>
                  <a:pt x="5995975" y="528958"/>
                  <a:pt x="5992785" y="517792"/>
                </a:cubicBezTo>
                <a:cubicBezTo>
                  <a:pt x="5988625" y="503233"/>
                  <a:pt x="5987084" y="487902"/>
                  <a:pt x="5981768" y="473725"/>
                </a:cubicBezTo>
                <a:cubicBezTo>
                  <a:pt x="5976001" y="458348"/>
                  <a:pt x="5970248" y="442274"/>
                  <a:pt x="5959734" y="429657"/>
                </a:cubicBezTo>
                <a:cubicBezTo>
                  <a:pt x="5951258" y="419485"/>
                  <a:pt x="5937701" y="414968"/>
                  <a:pt x="5926684" y="407624"/>
                </a:cubicBezTo>
                <a:cubicBezTo>
                  <a:pt x="5903111" y="336904"/>
                  <a:pt x="5935630" y="413558"/>
                  <a:pt x="5871599" y="341523"/>
                </a:cubicBezTo>
                <a:cubicBezTo>
                  <a:pt x="5854006" y="321731"/>
                  <a:pt x="5842221" y="297455"/>
                  <a:pt x="5827532" y="275421"/>
                </a:cubicBezTo>
                <a:cubicBezTo>
                  <a:pt x="5820188" y="264404"/>
                  <a:pt x="5817341" y="248292"/>
                  <a:pt x="5805498" y="242371"/>
                </a:cubicBezTo>
                <a:cubicBezTo>
                  <a:pt x="5790809" y="235026"/>
                  <a:pt x="5776526" y="226806"/>
                  <a:pt x="5761431" y="220337"/>
                </a:cubicBezTo>
                <a:cubicBezTo>
                  <a:pt x="5711984" y="199145"/>
                  <a:pt x="5639864" y="196023"/>
                  <a:pt x="5596178" y="187286"/>
                </a:cubicBezTo>
                <a:lnTo>
                  <a:pt x="5430925" y="154236"/>
                </a:lnTo>
                <a:cubicBezTo>
                  <a:pt x="5397874" y="143219"/>
                  <a:pt x="5365196" y="131015"/>
                  <a:pt x="5331773" y="121185"/>
                </a:cubicBezTo>
                <a:cubicBezTo>
                  <a:pt x="5302721" y="112640"/>
                  <a:pt x="5272367" y="108727"/>
                  <a:pt x="5243638" y="99151"/>
                </a:cubicBezTo>
                <a:cubicBezTo>
                  <a:pt x="5206116" y="86644"/>
                  <a:pt x="5171353" y="66449"/>
                  <a:pt x="5133469" y="55084"/>
                </a:cubicBezTo>
                <a:cubicBezTo>
                  <a:pt x="5097598" y="44323"/>
                  <a:pt x="5059948" y="40765"/>
                  <a:pt x="5023301" y="33050"/>
                </a:cubicBezTo>
                <a:cubicBezTo>
                  <a:pt x="4877292" y="2311"/>
                  <a:pt x="4974162" y="18162"/>
                  <a:pt x="4847031" y="0"/>
                </a:cubicBezTo>
                <a:lnTo>
                  <a:pt x="3073315" y="22033"/>
                </a:lnTo>
                <a:cubicBezTo>
                  <a:pt x="2283694" y="45961"/>
                  <a:pt x="2588266" y="29828"/>
                  <a:pt x="2158915" y="55084"/>
                </a:cubicBezTo>
                <a:cubicBezTo>
                  <a:pt x="2136881" y="58756"/>
                  <a:pt x="2115152" y="66101"/>
                  <a:pt x="2092814" y="66101"/>
                </a:cubicBezTo>
                <a:cubicBezTo>
                  <a:pt x="1879870" y="66101"/>
                  <a:pt x="1909225" y="69044"/>
                  <a:pt x="1784341" y="44067"/>
                </a:cubicBezTo>
                <a:lnTo>
                  <a:pt x="1597055" y="55084"/>
                </a:lnTo>
                <a:cubicBezTo>
                  <a:pt x="1563899" y="57635"/>
                  <a:pt x="1530705" y="60634"/>
                  <a:pt x="1497903" y="66101"/>
                </a:cubicBezTo>
                <a:cubicBezTo>
                  <a:pt x="1486448" y="68010"/>
                  <a:pt x="1476394" y="75836"/>
                  <a:pt x="1464852" y="77118"/>
                </a:cubicBezTo>
                <a:cubicBezTo>
                  <a:pt x="1442953" y="79551"/>
                  <a:pt x="1598891" y="75282"/>
                  <a:pt x="1431802" y="77118"/>
                </a:cubicBezTo>
                <a:close/>
              </a:path>
            </a:pathLst>
          </a:custGeom>
          <a:solidFill>
            <a:srgbClr val="000000">
              <a:alpha val="31000"/>
            </a:srgbClr>
          </a:solidFill>
          <a:ln>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108" name="CustomShape 2"/>
          <p:cNvSpPr/>
          <p:nvPr/>
        </p:nvSpPr>
        <p:spPr>
          <a:xfrm>
            <a:off x="899640" y="4869000"/>
            <a:ext cx="1583640" cy="71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109" name="Picture 3"/>
          <p:cNvPicPr/>
          <p:nvPr/>
        </p:nvPicPr>
        <p:blipFill>
          <a:blip r:embed="rId2" cstate="print"/>
          <a:stretch/>
        </p:blipFill>
        <p:spPr>
          <a:xfrm>
            <a:off x="539640" y="692640"/>
            <a:ext cx="7944480" cy="5505120"/>
          </a:xfrm>
          <a:prstGeom prst="rect">
            <a:avLst/>
          </a:prstGeom>
          <a:ln w="9360">
            <a:noFill/>
          </a:ln>
        </p:spPr>
      </p:pic>
      <p:sp>
        <p:nvSpPr>
          <p:cNvPr id="110" name="CustomShape 3"/>
          <p:cNvSpPr/>
          <p:nvPr/>
        </p:nvSpPr>
        <p:spPr>
          <a:xfrm>
            <a:off x="4068000" y="5589360"/>
            <a:ext cx="1151640" cy="143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11" name="CustomShape 4"/>
          <p:cNvSpPr/>
          <p:nvPr/>
        </p:nvSpPr>
        <p:spPr>
          <a:xfrm>
            <a:off x="6948360" y="2205000"/>
            <a:ext cx="647640" cy="503640"/>
          </a:xfrm>
          <a:prstGeom prst="ellipse">
            <a:avLst/>
          </a:prstGeom>
          <a:solidFill>
            <a:srgbClr val="FF0000">
              <a:alpha val="28000"/>
            </a:srgbClr>
          </a:solidFill>
          <a:ln>
            <a:round/>
          </a:ln>
        </p:spPr>
        <p:style>
          <a:lnRef idx="2">
            <a:schemeClr val="accent1">
              <a:shade val="50000"/>
            </a:schemeClr>
          </a:lnRef>
          <a:fillRef idx="1">
            <a:schemeClr val="accent1"/>
          </a:fillRef>
          <a:effectRef idx="0">
            <a:schemeClr val="accent1"/>
          </a:effectRef>
          <a:fontRef idx="minor"/>
        </p:style>
      </p:sp>
      <p:sp>
        <p:nvSpPr>
          <p:cNvPr id="112" name="CustomShape 5"/>
          <p:cNvSpPr/>
          <p:nvPr/>
        </p:nvSpPr>
        <p:spPr>
          <a:xfrm>
            <a:off x="3564000" y="4149000"/>
            <a:ext cx="791640" cy="791640"/>
          </a:xfrm>
          <a:prstGeom prst="ellipse">
            <a:avLst/>
          </a:prstGeom>
          <a:solidFill>
            <a:srgbClr val="CC0000">
              <a:alpha val="22000"/>
            </a:srgbClr>
          </a:solidFill>
          <a:ln>
            <a:round/>
          </a:ln>
        </p:spPr>
        <p:style>
          <a:lnRef idx="2">
            <a:schemeClr val="accent1">
              <a:shade val="50000"/>
            </a:schemeClr>
          </a:lnRef>
          <a:fillRef idx="1">
            <a:schemeClr val="accent1"/>
          </a:fillRef>
          <a:effectRef idx="0">
            <a:schemeClr val="accent1"/>
          </a:effectRef>
          <a:fontRef idx="minor"/>
        </p:style>
      </p:sp>
      <p:sp>
        <p:nvSpPr>
          <p:cNvPr id="113" name="CustomShape 6"/>
          <p:cNvSpPr/>
          <p:nvPr/>
        </p:nvSpPr>
        <p:spPr>
          <a:xfrm>
            <a:off x="6372360" y="4005000"/>
            <a:ext cx="359640" cy="359640"/>
          </a:xfrm>
          <a:prstGeom prst="ellipse">
            <a:avLst/>
          </a:prstGeom>
          <a:solidFill>
            <a:srgbClr val="CC0000">
              <a:alpha val="24000"/>
            </a:srgbClr>
          </a:solidFill>
          <a:ln>
            <a:round/>
          </a:ln>
        </p:spPr>
        <p:style>
          <a:lnRef idx="2">
            <a:schemeClr val="accent1">
              <a:shade val="50000"/>
            </a:schemeClr>
          </a:lnRef>
          <a:fillRef idx="1">
            <a:schemeClr val="accent1"/>
          </a:fillRef>
          <a:effectRef idx="0">
            <a:schemeClr val="accent1"/>
          </a:effectRef>
          <a:fontRef idx="minor"/>
        </p:style>
      </p:sp>
      <p:sp>
        <p:nvSpPr>
          <p:cNvPr id="114" name="CustomShape 7"/>
          <p:cNvSpPr/>
          <p:nvPr/>
        </p:nvSpPr>
        <p:spPr>
          <a:xfrm>
            <a:off x="1077120" y="1476360"/>
            <a:ext cx="6116760" cy="3138840"/>
          </a:xfrm>
          <a:custGeom>
            <a:avLst/>
            <a:gdLst/>
            <a:ahLst/>
            <a:cxnLst/>
            <a:rect l="l" t="t" r="r" b="b"/>
            <a:pathLst>
              <a:path w="6116975" h="3139073">
                <a:moveTo>
                  <a:pt x="2437342" y="22034"/>
                </a:moveTo>
                <a:cubicBezTo>
                  <a:pt x="2389602" y="31215"/>
                  <a:pt x="2373993" y="46187"/>
                  <a:pt x="2316156" y="55085"/>
                </a:cubicBezTo>
                <a:cubicBezTo>
                  <a:pt x="2286893" y="59587"/>
                  <a:pt x="2257105" y="60561"/>
                  <a:pt x="2228021" y="66101"/>
                </a:cubicBezTo>
                <a:cubicBezTo>
                  <a:pt x="1982222" y="112919"/>
                  <a:pt x="2186974" y="87704"/>
                  <a:pt x="1952600" y="121186"/>
                </a:cubicBezTo>
                <a:cubicBezTo>
                  <a:pt x="1729286" y="153088"/>
                  <a:pt x="1795144" y="134575"/>
                  <a:pt x="1544975" y="176270"/>
                </a:cubicBezTo>
                <a:cubicBezTo>
                  <a:pt x="1489564" y="185505"/>
                  <a:pt x="1434806" y="198304"/>
                  <a:pt x="1379722" y="209321"/>
                </a:cubicBezTo>
                <a:cubicBezTo>
                  <a:pt x="1232831" y="205649"/>
                  <a:pt x="1085660" y="208078"/>
                  <a:pt x="939048" y="198304"/>
                </a:cubicBezTo>
                <a:cubicBezTo>
                  <a:pt x="742162" y="185178"/>
                  <a:pt x="1057372" y="162142"/>
                  <a:pt x="817862" y="132203"/>
                </a:cubicBezTo>
                <a:lnTo>
                  <a:pt x="729727" y="121186"/>
                </a:lnTo>
                <a:cubicBezTo>
                  <a:pt x="715038" y="117514"/>
                  <a:pt x="700801" y="110169"/>
                  <a:pt x="685660" y="110169"/>
                </a:cubicBezTo>
                <a:cubicBezTo>
                  <a:pt x="521877" y="110169"/>
                  <a:pt x="551183" y="103583"/>
                  <a:pt x="465322" y="132203"/>
                </a:cubicBezTo>
                <a:cubicBezTo>
                  <a:pt x="367898" y="205272"/>
                  <a:pt x="412026" y="186691"/>
                  <a:pt x="344137" y="209321"/>
                </a:cubicBezTo>
                <a:cubicBezTo>
                  <a:pt x="333120" y="220338"/>
                  <a:pt x="321060" y="230402"/>
                  <a:pt x="311086" y="242371"/>
                </a:cubicBezTo>
                <a:cubicBezTo>
                  <a:pt x="302610" y="252543"/>
                  <a:pt x="298416" y="266059"/>
                  <a:pt x="289053" y="275422"/>
                </a:cubicBezTo>
                <a:cubicBezTo>
                  <a:pt x="272426" y="292049"/>
                  <a:pt x="250595" y="302862"/>
                  <a:pt x="233968" y="319489"/>
                </a:cubicBezTo>
                <a:cubicBezTo>
                  <a:pt x="163399" y="390058"/>
                  <a:pt x="221714" y="363970"/>
                  <a:pt x="156850" y="385591"/>
                </a:cubicBezTo>
                <a:cubicBezTo>
                  <a:pt x="149505" y="396608"/>
                  <a:pt x="143292" y="408469"/>
                  <a:pt x="134816" y="418641"/>
                </a:cubicBezTo>
                <a:cubicBezTo>
                  <a:pt x="124842" y="430610"/>
                  <a:pt x="110822" y="439014"/>
                  <a:pt x="101766" y="451692"/>
                </a:cubicBezTo>
                <a:cubicBezTo>
                  <a:pt x="92220" y="465056"/>
                  <a:pt x="87708" y="481403"/>
                  <a:pt x="79732" y="495759"/>
                </a:cubicBezTo>
                <a:cubicBezTo>
                  <a:pt x="10577" y="620236"/>
                  <a:pt x="77466" y="489272"/>
                  <a:pt x="24648" y="594911"/>
                </a:cubicBezTo>
                <a:cubicBezTo>
                  <a:pt x="20976" y="616945"/>
                  <a:pt x="18477" y="639206"/>
                  <a:pt x="13631" y="661012"/>
                </a:cubicBezTo>
                <a:cubicBezTo>
                  <a:pt x="11112" y="672348"/>
                  <a:pt x="2614" y="682450"/>
                  <a:pt x="2614" y="694063"/>
                </a:cubicBezTo>
                <a:cubicBezTo>
                  <a:pt x="2614" y="714956"/>
                  <a:pt x="0" y="832054"/>
                  <a:pt x="24648" y="881350"/>
                </a:cubicBezTo>
                <a:cubicBezTo>
                  <a:pt x="42959" y="917972"/>
                  <a:pt x="55376" y="922690"/>
                  <a:pt x="90749" y="947451"/>
                </a:cubicBezTo>
                <a:cubicBezTo>
                  <a:pt x="112443" y="962637"/>
                  <a:pt x="135665" y="975629"/>
                  <a:pt x="156850" y="991518"/>
                </a:cubicBezTo>
                <a:cubicBezTo>
                  <a:pt x="166826" y="999000"/>
                  <a:pt x="217862" y="1038550"/>
                  <a:pt x="233968" y="1046603"/>
                </a:cubicBezTo>
                <a:cubicBezTo>
                  <a:pt x="244355" y="1051797"/>
                  <a:pt x="256002" y="1053948"/>
                  <a:pt x="267019" y="1057620"/>
                </a:cubicBezTo>
                <a:cubicBezTo>
                  <a:pt x="278036" y="1072309"/>
                  <a:pt x="286346" y="1089489"/>
                  <a:pt x="300069" y="1101687"/>
                </a:cubicBezTo>
                <a:cubicBezTo>
                  <a:pt x="348576" y="1144804"/>
                  <a:pt x="361872" y="1140150"/>
                  <a:pt x="410238" y="1167788"/>
                </a:cubicBezTo>
                <a:cubicBezTo>
                  <a:pt x="421734" y="1174357"/>
                  <a:pt x="432272" y="1182477"/>
                  <a:pt x="443289" y="1189822"/>
                </a:cubicBezTo>
                <a:cubicBezTo>
                  <a:pt x="456142" y="1209103"/>
                  <a:pt x="470829" y="1240316"/>
                  <a:pt x="498373" y="1244906"/>
                </a:cubicBezTo>
                <a:cubicBezTo>
                  <a:pt x="509828" y="1246815"/>
                  <a:pt x="520407" y="1237561"/>
                  <a:pt x="531424" y="1233889"/>
                </a:cubicBezTo>
                <a:cubicBezTo>
                  <a:pt x="542441" y="1244906"/>
                  <a:pt x="551511" y="1258298"/>
                  <a:pt x="564474" y="1266940"/>
                </a:cubicBezTo>
                <a:cubicBezTo>
                  <a:pt x="574137" y="1273382"/>
                  <a:pt x="588457" y="1270703"/>
                  <a:pt x="597525" y="1277957"/>
                </a:cubicBezTo>
                <a:cubicBezTo>
                  <a:pt x="607864" y="1286228"/>
                  <a:pt x="608331" y="1303990"/>
                  <a:pt x="619559" y="1311007"/>
                </a:cubicBezTo>
                <a:cubicBezTo>
                  <a:pt x="639254" y="1323316"/>
                  <a:pt x="663626" y="1325696"/>
                  <a:pt x="685660" y="1333041"/>
                </a:cubicBezTo>
                <a:cubicBezTo>
                  <a:pt x="696677" y="1336713"/>
                  <a:pt x="709048" y="1337616"/>
                  <a:pt x="718710" y="1344058"/>
                </a:cubicBezTo>
                <a:cubicBezTo>
                  <a:pt x="740744" y="1358747"/>
                  <a:pt x="766087" y="1369401"/>
                  <a:pt x="784812" y="1388126"/>
                </a:cubicBezTo>
                <a:cubicBezTo>
                  <a:pt x="838242" y="1441556"/>
                  <a:pt x="811595" y="1420670"/>
                  <a:pt x="861930" y="1454227"/>
                </a:cubicBezTo>
                <a:cubicBezTo>
                  <a:pt x="904365" y="1517880"/>
                  <a:pt x="859889" y="1460346"/>
                  <a:pt x="917014" y="1509311"/>
                </a:cubicBezTo>
                <a:cubicBezTo>
                  <a:pt x="932786" y="1522830"/>
                  <a:pt x="944063" y="1541466"/>
                  <a:pt x="961081" y="1553379"/>
                </a:cubicBezTo>
                <a:cubicBezTo>
                  <a:pt x="981262" y="1567506"/>
                  <a:pt x="1005648" y="1574465"/>
                  <a:pt x="1027183" y="1586429"/>
                </a:cubicBezTo>
                <a:cubicBezTo>
                  <a:pt x="1038757" y="1592859"/>
                  <a:pt x="1049005" y="1601446"/>
                  <a:pt x="1060233" y="1608463"/>
                </a:cubicBezTo>
                <a:cubicBezTo>
                  <a:pt x="1077842" y="1619469"/>
                  <a:pt x="1143824" y="1655668"/>
                  <a:pt x="1159385" y="1674564"/>
                </a:cubicBezTo>
                <a:cubicBezTo>
                  <a:pt x="1261740" y="1798852"/>
                  <a:pt x="1261885" y="1813462"/>
                  <a:pt x="1324638" y="1938969"/>
                </a:cubicBezTo>
                <a:cubicBezTo>
                  <a:pt x="1335655" y="1986709"/>
                  <a:pt x="1347696" y="2034223"/>
                  <a:pt x="1357689" y="2082188"/>
                </a:cubicBezTo>
                <a:cubicBezTo>
                  <a:pt x="1366063" y="2122383"/>
                  <a:pt x="1355088" y="2170528"/>
                  <a:pt x="1379722" y="2203374"/>
                </a:cubicBezTo>
                <a:cubicBezTo>
                  <a:pt x="1395302" y="2224148"/>
                  <a:pt x="1431135" y="2210719"/>
                  <a:pt x="1456841" y="2214391"/>
                </a:cubicBezTo>
                <a:cubicBezTo>
                  <a:pt x="1511187" y="2268737"/>
                  <a:pt x="1501234" y="2264128"/>
                  <a:pt x="1600060" y="2313542"/>
                </a:cubicBezTo>
                <a:cubicBezTo>
                  <a:pt x="1614749" y="2320887"/>
                  <a:pt x="1630763" y="2326030"/>
                  <a:pt x="1644127" y="2335576"/>
                </a:cubicBezTo>
                <a:cubicBezTo>
                  <a:pt x="1765420" y="2422215"/>
                  <a:pt x="1556930" y="2303113"/>
                  <a:pt x="1732262" y="2412694"/>
                </a:cubicBezTo>
                <a:cubicBezTo>
                  <a:pt x="1742110" y="2418849"/>
                  <a:pt x="1754639" y="2419136"/>
                  <a:pt x="1765313" y="2423711"/>
                </a:cubicBezTo>
                <a:cubicBezTo>
                  <a:pt x="1804448" y="2440483"/>
                  <a:pt x="1809240" y="2445652"/>
                  <a:pt x="1842431" y="2467779"/>
                </a:cubicBezTo>
                <a:cubicBezTo>
                  <a:pt x="1853448" y="2482468"/>
                  <a:pt x="1861540" y="2499897"/>
                  <a:pt x="1875481" y="2511846"/>
                </a:cubicBezTo>
                <a:cubicBezTo>
                  <a:pt x="1887950" y="2522534"/>
                  <a:pt x="1907936" y="2522267"/>
                  <a:pt x="1919549" y="2533880"/>
                </a:cubicBezTo>
                <a:cubicBezTo>
                  <a:pt x="1927760" y="2542091"/>
                  <a:pt x="1924125" y="2557268"/>
                  <a:pt x="1930566" y="2566930"/>
                </a:cubicBezTo>
                <a:cubicBezTo>
                  <a:pt x="1939208" y="2579894"/>
                  <a:pt x="1952599" y="2588964"/>
                  <a:pt x="1963616" y="2599981"/>
                </a:cubicBezTo>
                <a:cubicBezTo>
                  <a:pt x="1973317" y="2629083"/>
                  <a:pt x="1990289" y="2689662"/>
                  <a:pt x="2018701" y="2699133"/>
                </a:cubicBezTo>
                <a:lnTo>
                  <a:pt x="2051751" y="2710150"/>
                </a:lnTo>
                <a:cubicBezTo>
                  <a:pt x="2066440" y="2721167"/>
                  <a:pt x="2080248" y="2733468"/>
                  <a:pt x="2095819" y="2743200"/>
                </a:cubicBezTo>
                <a:cubicBezTo>
                  <a:pt x="2109746" y="2751904"/>
                  <a:pt x="2125530" y="2757258"/>
                  <a:pt x="2139886" y="2765234"/>
                </a:cubicBezTo>
                <a:cubicBezTo>
                  <a:pt x="2158604" y="2775633"/>
                  <a:pt x="2176252" y="2787886"/>
                  <a:pt x="2194971" y="2798285"/>
                </a:cubicBezTo>
                <a:cubicBezTo>
                  <a:pt x="2209327" y="2806261"/>
                  <a:pt x="2225183" y="2811501"/>
                  <a:pt x="2239038" y="2820318"/>
                </a:cubicBezTo>
                <a:cubicBezTo>
                  <a:pt x="2265690" y="2837278"/>
                  <a:pt x="2289068" y="2859150"/>
                  <a:pt x="2316156" y="2875403"/>
                </a:cubicBezTo>
                <a:cubicBezTo>
                  <a:pt x="2365818" y="2905200"/>
                  <a:pt x="2452262" y="2939654"/>
                  <a:pt x="2503443" y="2963538"/>
                </a:cubicBezTo>
                <a:cubicBezTo>
                  <a:pt x="2647148" y="3030600"/>
                  <a:pt x="2513701" y="2967825"/>
                  <a:pt x="2602595" y="3018622"/>
                </a:cubicBezTo>
                <a:cubicBezTo>
                  <a:pt x="2763040" y="3110306"/>
                  <a:pt x="2556133" y="2989884"/>
                  <a:pt x="2679713" y="3051673"/>
                </a:cubicBezTo>
                <a:cubicBezTo>
                  <a:pt x="2691556" y="3057594"/>
                  <a:pt x="2699619" y="3072113"/>
                  <a:pt x="2712763" y="3073706"/>
                </a:cubicBezTo>
                <a:cubicBezTo>
                  <a:pt x="2822374" y="3086992"/>
                  <a:pt x="2933100" y="3088395"/>
                  <a:pt x="3043269" y="3095740"/>
                </a:cubicBezTo>
                <a:cubicBezTo>
                  <a:pt x="3346601" y="3139073"/>
                  <a:pt x="3145587" y="3119040"/>
                  <a:pt x="3649197" y="3106757"/>
                </a:cubicBezTo>
                <a:cubicBezTo>
                  <a:pt x="3691917" y="3092517"/>
                  <a:pt x="3720683" y="3081989"/>
                  <a:pt x="3770383" y="3073706"/>
                </a:cubicBezTo>
                <a:cubicBezTo>
                  <a:pt x="3854954" y="3059611"/>
                  <a:pt x="3814580" y="3067069"/>
                  <a:pt x="3891568" y="3051673"/>
                </a:cubicBezTo>
                <a:cubicBezTo>
                  <a:pt x="3997064" y="3009474"/>
                  <a:pt x="3892540" y="3046250"/>
                  <a:pt x="4023771" y="3018622"/>
                </a:cubicBezTo>
                <a:cubicBezTo>
                  <a:pt x="4057361" y="3011550"/>
                  <a:pt x="4140972" y="2992573"/>
                  <a:pt x="4189024" y="2974554"/>
                </a:cubicBezTo>
                <a:cubicBezTo>
                  <a:pt x="4207541" y="2967610"/>
                  <a:pt x="4225166" y="2958203"/>
                  <a:pt x="4244108" y="2952521"/>
                </a:cubicBezTo>
                <a:cubicBezTo>
                  <a:pt x="4331400" y="2926334"/>
                  <a:pt x="4266988" y="2955911"/>
                  <a:pt x="4343260" y="2930487"/>
                </a:cubicBezTo>
                <a:cubicBezTo>
                  <a:pt x="4476855" y="2885955"/>
                  <a:pt x="4302335" y="2928126"/>
                  <a:pt x="4486479" y="2897436"/>
                </a:cubicBezTo>
                <a:cubicBezTo>
                  <a:pt x="4523420" y="2891279"/>
                  <a:pt x="4596648" y="2875403"/>
                  <a:pt x="4596648" y="2875403"/>
                </a:cubicBezTo>
                <a:cubicBezTo>
                  <a:pt x="4618682" y="2864386"/>
                  <a:pt x="4639204" y="2849597"/>
                  <a:pt x="4662749" y="2842352"/>
                </a:cubicBezTo>
                <a:cubicBezTo>
                  <a:pt x="4687568" y="2834715"/>
                  <a:pt x="4714253" y="2835604"/>
                  <a:pt x="4739867" y="2831335"/>
                </a:cubicBezTo>
                <a:cubicBezTo>
                  <a:pt x="4758337" y="2828257"/>
                  <a:pt x="4776590" y="2823990"/>
                  <a:pt x="4794951" y="2820318"/>
                </a:cubicBezTo>
                <a:cubicBezTo>
                  <a:pt x="4897164" y="2769214"/>
                  <a:pt x="4773349" y="2825719"/>
                  <a:pt x="4971221" y="2776251"/>
                </a:cubicBezTo>
                <a:cubicBezTo>
                  <a:pt x="5033455" y="2760693"/>
                  <a:pt x="5000442" y="2768204"/>
                  <a:pt x="5070373" y="2754217"/>
                </a:cubicBezTo>
                <a:cubicBezTo>
                  <a:pt x="5171415" y="2703696"/>
                  <a:pt x="5044823" y="2761185"/>
                  <a:pt x="5191559" y="2721167"/>
                </a:cubicBezTo>
                <a:cubicBezTo>
                  <a:pt x="5207403" y="2716846"/>
                  <a:pt x="5220249" y="2704900"/>
                  <a:pt x="5235626" y="2699133"/>
                </a:cubicBezTo>
                <a:cubicBezTo>
                  <a:pt x="5249803" y="2693816"/>
                  <a:pt x="5265005" y="2691788"/>
                  <a:pt x="5279694" y="2688116"/>
                </a:cubicBezTo>
                <a:cubicBezTo>
                  <a:pt x="5301728" y="2673427"/>
                  <a:pt x="5331106" y="2666082"/>
                  <a:pt x="5345795" y="2644048"/>
                </a:cubicBezTo>
                <a:cubicBezTo>
                  <a:pt x="5360484" y="2622014"/>
                  <a:pt x="5375827" y="2600403"/>
                  <a:pt x="5389862" y="2577947"/>
                </a:cubicBezTo>
                <a:cubicBezTo>
                  <a:pt x="5408224" y="2548569"/>
                  <a:pt x="5420450" y="2514309"/>
                  <a:pt x="5444947" y="2489812"/>
                </a:cubicBezTo>
                <a:lnTo>
                  <a:pt x="5477997" y="2456762"/>
                </a:lnTo>
                <a:cubicBezTo>
                  <a:pt x="5505687" y="2373691"/>
                  <a:pt x="5468336" y="2476083"/>
                  <a:pt x="5511048" y="2390660"/>
                </a:cubicBezTo>
                <a:cubicBezTo>
                  <a:pt x="5516241" y="2380273"/>
                  <a:pt x="5516872" y="2367997"/>
                  <a:pt x="5522065" y="2357610"/>
                </a:cubicBezTo>
                <a:cubicBezTo>
                  <a:pt x="5530123" y="2341493"/>
                  <a:pt x="5569656" y="2290482"/>
                  <a:pt x="5577149" y="2280492"/>
                </a:cubicBezTo>
                <a:cubicBezTo>
                  <a:pt x="5603268" y="2149895"/>
                  <a:pt x="5568936" y="2285201"/>
                  <a:pt x="5610200" y="2192357"/>
                </a:cubicBezTo>
                <a:cubicBezTo>
                  <a:pt x="5619633" y="2171133"/>
                  <a:pt x="5623084" y="2147604"/>
                  <a:pt x="5632233" y="2126256"/>
                </a:cubicBezTo>
                <a:cubicBezTo>
                  <a:pt x="5645172" y="2096066"/>
                  <a:pt x="5665914" y="2069282"/>
                  <a:pt x="5676301" y="2038121"/>
                </a:cubicBezTo>
                <a:cubicBezTo>
                  <a:pt x="5690990" y="1994053"/>
                  <a:pt x="5707607" y="1950582"/>
                  <a:pt x="5720368" y="1905918"/>
                </a:cubicBezTo>
                <a:cubicBezTo>
                  <a:pt x="5727713" y="1880212"/>
                  <a:pt x="5733015" y="1853832"/>
                  <a:pt x="5742402" y="1828800"/>
                </a:cubicBezTo>
                <a:cubicBezTo>
                  <a:pt x="5755101" y="1794935"/>
                  <a:pt x="5771780" y="1762699"/>
                  <a:pt x="5786469" y="1729648"/>
                </a:cubicBezTo>
                <a:cubicBezTo>
                  <a:pt x="5815089" y="1586550"/>
                  <a:pt x="5776037" y="1764423"/>
                  <a:pt x="5819520" y="1619480"/>
                </a:cubicBezTo>
                <a:cubicBezTo>
                  <a:pt x="5824901" y="1601544"/>
                  <a:pt x="5823583" y="1581781"/>
                  <a:pt x="5830537" y="1564395"/>
                </a:cubicBezTo>
                <a:cubicBezTo>
                  <a:pt x="5838490" y="1544514"/>
                  <a:pt x="5853569" y="1528235"/>
                  <a:pt x="5863588" y="1509311"/>
                </a:cubicBezTo>
                <a:cubicBezTo>
                  <a:pt x="5886640" y="1465768"/>
                  <a:pt x="5910281" y="1422394"/>
                  <a:pt x="5929689" y="1377109"/>
                </a:cubicBezTo>
                <a:cubicBezTo>
                  <a:pt x="5940706" y="1351403"/>
                  <a:pt x="5950767" y="1325266"/>
                  <a:pt x="5962739" y="1299991"/>
                </a:cubicBezTo>
                <a:cubicBezTo>
                  <a:pt x="5983830" y="1255465"/>
                  <a:pt x="6028841" y="1167788"/>
                  <a:pt x="6028841" y="1167788"/>
                </a:cubicBezTo>
                <a:cubicBezTo>
                  <a:pt x="6032513" y="1149427"/>
                  <a:pt x="6035316" y="1130870"/>
                  <a:pt x="6039857" y="1112704"/>
                </a:cubicBezTo>
                <a:cubicBezTo>
                  <a:pt x="6047592" y="1081762"/>
                  <a:pt x="6062799" y="1054896"/>
                  <a:pt x="6072908" y="1024569"/>
                </a:cubicBezTo>
                <a:cubicBezTo>
                  <a:pt x="6080687" y="1001233"/>
                  <a:pt x="6090576" y="947245"/>
                  <a:pt x="6094942" y="925417"/>
                </a:cubicBezTo>
                <a:cubicBezTo>
                  <a:pt x="6098614" y="885022"/>
                  <a:pt x="6100598" y="844438"/>
                  <a:pt x="6105959" y="804232"/>
                </a:cubicBezTo>
                <a:cubicBezTo>
                  <a:pt x="6107960" y="789223"/>
                  <a:pt x="6116975" y="775305"/>
                  <a:pt x="6116975" y="760164"/>
                </a:cubicBezTo>
                <a:cubicBezTo>
                  <a:pt x="6116975" y="690294"/>
                  <a:pt x="6114284" y="620216"/>
                  <a:pt x="6105959" y="550844"/>
                </a:cubicBezTo>
                <a:cubicBezTo>
                  <a:pt x="6103192" y="527784"/>
                  <a:pt x="6100348" y="501165"/>
                  <a:pt x="6083925" y="484742"/>
                </a:cubicBezTo>
                <a:lnTo>
                  <a:pt x="6050874" y="451692"/>
                </a:lnTo>
                <a:cubicBezTo>
                  <a:pt x="6047202" y="440675"/>
                  <a:pt x="6045050" y="429028"/>
                  <a:pt x="6039857" y="418641"/>
                </a:cubicBezTo>
                <a:cubicBezTo>
                  <a:pt x="6033301" y="405529"/>
                  <a:pt x="5990180" y="347346"/>
                  <a:pt x="5984773" y="341523"/>
                </a:cubicBezTo>
                <a:cubicBezTo>
                  <a:pt x="5949434" y="303466"/>
                  <a:pt x="5905764" y="272901"/>
                  <a:pt x="5874604" y="231354"/>
                </a:cubicBezTo>
                <a:cubicBezTo>
                  <a:pt x="5863587" y="216665"/>
                  <a:pt x="5852226" y="202228"/>
                  <a:pt x="5841554" y="187287"/>
                </a:cubicBezTo>
                <a:cubicBezTo>
                  <a:pt x="5833858" y="176513"/>
                  <a:pt x="5830537" y="161581"/>
                  <a:pt x="5819520" y="154236"/>
                </a:cubicBezTo>
                <a:cubicBezTo>
                  <a:pt x="5806922" y="145837"/>
                  <a:pt x="5790582" y="143825"/>
                  <a:pt x="5775453" y="143220"/>
                </a:cubicBezTo>
                <a:cubicBezTo>
                  <a:pt x="5606623" y="136467"/>
                  <a:pt x="5437602" y="135875"/>
                  <a:pt x="5268677" y="132203"/>
                </a:cubicBezTo>
                <a:cubicBezTo>
                  <a:pt x="5209920" y="128531"/>
                  <a:pt x="5150955" y="127349"/>
                  <a:pt x="5092407" y="121186"/>
                </a:cubicBezTo>
                <a:cubicBezTo>
                  <a:pt x="5080858" y="119970"/>
                  <a:pt x="5070522" y="113359"/>
                  <a:pt x="5059356" y="110169"/>
                </a:cubicBezTo>
                <a:cubicBezTo>
                  <a:pt x="5044797" y="106009"/>
                  <a:pt x="5029848" y="103312"/>
                  <a:pt x="5015289" y="99152"/>
                </a:cubicBezTo>
                <a:cubicBezTo>
                  <a:pt x="5004123" y="95962"/>
                  <a:pt x="4993693" y="90044"/>
                  <a:pt x="4982238" y="88135"/>
                </a:cubicBezTo>
                <a:cubicBezTo>
                  <a:pt x="4949436" y="82668"/>
                  <a:pt x="4916137" y="80790"/>
                  <a:pt x="4883086" y="77118"/>
                </a:cubicBezTo>
                <a:cubicBezTo>
                  <a:pt x="4702613" y="31999"/>
                  <a:pt x="4829716" y="59603"/>
                  <a:pt x="4409361" y="77118"/>
                </a:cubicBezTo>
                <a:cubicBezTo>
                  <a:pt x="4376136" y="78502"/>
                  <a:pt x="4343298" y="84826"/>
                  <a:pt x="4310209" y="88135"/>
                </a:cubicBezTo>
                <a:lnTo>
                  <a:pt x="4189024" y="99152"/>
                </a:lnTo>
                <a:cubicBezTo>
                  <a:pt x="4155935" y="102461"/>
                  <a:pt x="4122943" y="106688"/>
                  <a:pt x="4089872" y="110169"/>
                </a:cubicBezTo>
                <a:lnTo>
                  <a:pt x="3979703" y="121186"/>
                </a:lnTo>
                <a:cubicBezTo>
                  <a:pt x="3840156" y="117514"/>
                  <a:pt x="3700507" y="116655"/>
                  <a:pt x="3561062" y="110169"/>
                </a:cubicBezTo>
                <a:cubicBezTo>
                  <a:pt x="3542357" y="109299"/>
                  <a:pt x="3523742" y="105073"/>
                  <a:pt x="3505978" y="99152"/>
                </a:cubicBezTo>
                <a:cubicBezTo>
                  <a:pt x="3469740" y="87072"/>
                  <a:pt x="3464610" y="71601"/>
                  <a:pt x="3428860" y="66101"/>
                </a:cubicBezTo>
                <a:cubicBezTo>
                  <a:pt x="3392383" y="60489"/>
                  <a:pt x="3355344" y="59397"/>
                  <a:pt x="3318691" y="55085"/>
                </a:cubicBezTo>
                <a:cubicBezTo>
                  <a:pt x="3218019" y="43242"/>
                  <a:pt x="3268426" y="46330"/>
                  <a:pt x="3175472" y="33051"/>
                </a:cubicBezTo>
                <a:cubicBezTo>
                  <a:pt x="3146163" y="28864"/>
                  <a:pt x="3116715" y="25706"/>
                  <a:pt x="3087337" y="22034"/>
                </a:cubicBezTo>
                <a:cubicBezTo>
                  <a:pt x="3017563" y="25706"/>
                  <a:pt x="2947599" y="26725"/>
                  <a:pt x="2878016" y="33051"/>
                </a:cubicBezTo>
                <a:cubicBezTo>
                  <a:pt x="2866451" y="34102"/>
                  <a:pt x="2856579" y="44068"/>
                  <a:pt x="2844966" y="44068"/>
                </a:cubicBezTo>
                <a:cubicBezTo>
                  <a:pt x="2808060" y="44068"/>
                  <a:pt x="2771520" y="36723"/>
                  <a:pt x="2734797" y="33051"/>
                </a:cubicBezTo>
                <a:cubicBezTo>
                  <a:pt x="2696937" y="25479"/>
                  <a:pt x="2671945" y="21389"/>
                  <a:pt x="2635645" y="11017"/>
                </a:cubicBezTo>
                <a:cubicBezTo>
                  <a:pt x="2624479" y="7827"/>
                  <a:pt x="2613612" y="3672"/>
                  <a:pt x="2602595" y="0"/>
                </a:cubicBezTo>
                <a:cubicBezTo>
                  <a:pt x="2466732" y="11322"/>
                  <a:pt x="2485082" y="12853"/>
                  <a:pt x="2437342" y="22034"/>
                </a:cubicBezTo>
                <a:close/>
              </a:path>
            </a:pathLst>
          </a:custGeom>
          <a:solidFill>
            <a:srgbClr val="000000">
              <a:alpha val="31000"/>
            </a:srgbClr>
          </a:solidFill>
          <a:ln>
            <a:round/>
          </a:ln>
        </p:spPr>
        <p:style>
          <a:lnRef idx="2">
            <a:schemeClr val="accent1">
              <a:shade val="50000"/>
            </a:schemeClr>
          </a:lnRef>
          <a:fillRef idx="1">
            <a:schemeClr val="accent1"/>
          </a:fillRef>
          <a:effectRef idx="0">
            <a:schemeClr val="accent1"/>
          </a:effectRef>
          <a:fontRef idx="minor"/>
        </p:style>
      </p:sp>
      <p:sp>
        <p:nvSpPr>
          <p:cNvPr id="115" name="CustomShape 8"/>
          <p:cNvSpPr/>
          <p:nvPr/>
        </p:nvSpPr>
        <p:spPr>
          <a:xfrm>
            <a:off x="2060280" y="4351680"/>
            <a:ext cx="5312880" cy="1244520"/>
          </a:xfrm>
          <a:custGeom>
            <a:avLst/>
            <a:gdLst/>
            <a:ahLst/>
            <a:cxnLst/>
            <a:rect l="l" t="t" r="r" b="b"/>
            <a:pathLst>
              <a:path w="5313232" h="1244906">
                <a:moveTo>
                  <a:pt x="1079653" y="99151"/>
                </a:moveTo>
                <a:cubicBezTo>
                  <a:pt x="1002535" y="95479"/>
                  <a:pt x="925259" y="94292"/>
                  <a:pt x="848299" y="88135"/>
                </a:cubicBezTo>
                <a:cubicBezTo>
                  <a:pt x="833206" y="86928"/>
                  <a:pt x="819079" y="80087"/>
                  <a:pt x="804232" y="77118"/>
                </a:cubicBezTo>
                <a:cubicBezTo>
                  <a:pt x="755116" y="67295"/>
                  <a:pt x="730313" y="66901"/>
                  <a:pt x="683046" y="55084"/>
                </a:cubicBezTo>
                <a:cubicBezTo>
                  <a:pt x="671780" y="52267"/>
                  <a:pt x="661012" y="47739"/>
                  <a:pt x="649995" y="44067"/>
                </a:cubicBezTo>
                <a:cubicBezTo>
                  <a:pt x="646323" y="33050"/>
                  <a:pt x="647190" y="19228"/>
                  <a:pt x="638979" y="11017"/>
                </a:cubicBezTo>
                <a:cubicBezTo>
                  <a:pt x="630767" y="2805"/>
                  <a:pt x="617541" y="0"/>
                  <a:pt x="605928" y="0"/>
                </a:cubicBezTo>
                <a:cubicBezTo>
                  <a:pt x="594315" y="0"/>
                  <a:pt x="583791" y="7048"/>
                  <a:pt x="572877" y="11017"/>
                </a:cubicBezTo>
                <a:cubicBezTo>
                  <a:pt x="543390" y="21739"/>
                  <a:pt x="514120" y="33050"/>
                  <a:pt x="484742" y="44067"/>
                </a:cubicBezTo>
                <a:cubicBezTo>
                  <a:pt x="470053" y="55084"/>
                  <a:pt x="456794" y="68326"/>
                  <a:pt x="440675" y="77118"/>
                </a:cubicBezTo>
                <a:cubicBezTo>
                  <a:pt x="386940" y="106428"/>
                  <a:pt x="348030" y="109502"/>
                  <a:pt x="297456" y="143219"/>
                </a:cubicBezTo>
                <a:cubicBezTo>
                  <a:pt x="163477" y="232539"/>
                  <a:pt x="372485" y="122231"/>
                  <a:pt x="220338" y="198303"/>
                </a:cubicBezTo>
                <a:cubicBezTo>
                  <a:pt x="209321" y="212992"/>
                  <a:pt x="197472" y="227093"/>
                  <a:pt x="187287" y="242371"/>
                </a:cubicBezTo>
                <a:cubicBezTo>
                  <a:pt x="175409" y="260188"/>
                  <a:pt x="167382" y="280553"/>
                  <a:pt x="154236" y="297455"/>
                </a:cubicBezTo>
                <a:cubicBezTo>
                  <a:pt x="127609" y="331690"/>
                  <a:pt x="99897" y="349226"/>
                  <a:pt x="66101" y="374573"/>
                </a:cubicBezTo>
                <a:cubicBezTo>
                  <a:pt x="58757" y="385590"/>
                  <a:pt x="53431" y="398261"/>
                  <a:pt x="44068" y="407624"/>
                </a:cubicBezTo>
                <a:cubicBezTo>
                  <a:pt x="34705" y="416987"/>
                  <a:pt x="19288" y="419318"/>
                  <a:pt x="11017" y="429657"/>
                </a:cubicBezTo>
                <a:cubicBezTo>
                  <a:pt x="3762" y="438725"/>
                  <a:pt x="3672" y="451691"/>
                  <a:pt x="0" y="462708"/>
                </a:cubicBezTo>
                <a:cubicBezTo>
                  <a:pt x="3672" y="488414"/>
                  <a:pt x="1373" y="515716"/>
                  <a:pt x="11017" y="539826"/>
                </a:cubicBezTo>
                <a:cubicBezTo>
                  <a:pt x="22981" y="569735"/>
                  <a:pt x="64600" y="581462"/>
                  <a:pt x="88135" y="594910"/>
                </a:cubicBezTo>
                <a:cubicBezTo>
                  <a:pt x="99631" y="601479"/>
                  <a:pt x="109343" y="611022"/>
                  <a:pt x="121186" y="616944"/>
                </a:cubicBezTo>
                <a:cubicBezTo>
                  <a:pt x="131573" y="622137"/>
                  <a:pt x="143562" y="623387"/>
                  <a:pt x="154236" y="627961"/>
                </a:cubicBezTo>
                <a:cubicBezTo>
                  <a:pt x="169331" y="634430"/>
                  <a:pt x="183209" y="643526"/>
                  <a:pt x="198304" y="649995"/>
                </a:cubicBezTo>
                <a:cubicBezTo>
                  <a:pt x="208978" y="654569"/>
                  <a:pt x="221203" y="655372"/>
                  <a:pt x="231354" y="661012"/>
                </a:cubicBezTo>
                <a:cubicBezTo>
                  <a:pt x="254503" y="673872"/>
                  <a:pt x="272869" y="695244"/>
                  <a:pt x="297456" y="705079"/>
                </a:cubicBezTo>
                <a:cubicBezTo>
                  <a:pt x="438975" y="761687"/>
                  <a:pt x="263520" y="688113"/>
                  <a:pt x="407624" y="760164"/>
                </a:cubicBezTo>
                <a:cubicBezTo>
                  <a:pt x="423423" y="768063"/>
                  <a:pt x="470631" y="778669"/>
                  <a:pt x="484742" y="782197"/>
                </a:cubicBezTo>
                <a:cubicBezTo>
                  <a:pt x="514120" y="800559"/>
                  <a:pt x="540010" y="826327"/>
                  <a:pt x="572877" y="837282"/>
                </a:cubicBezTo>
                <a:cubicBezTo>
                  <a:pt x="594911" y="844626"/>
                  <a:pt x="617414" y="850689"/>
                  <a:pt x="638979" y="859315"/>
                </a:cubicBezTo>
                <a:cubicBezTo>
                  <a:pt x="657340" y="866660"/>
                  <a:pt x="675302" y="875095"/>
                  <a:pt x="694063" y="881349"/>
                </a:cubicBezTo>
                <a:cubicBezTo>
                  <a:pt x="708427" y="886137"/>
                  <a:pt x="723766" y="887578"/>
                  <a:pt x="738130" y="892366"/>
                </a:cubicBezTo>
                <a:cubicBezTo>
                  <a:pt x="756891" y="898620"/>
                  <a:pt x="775527" y="905556"/>
                  <a:pt x="793215" y="914400"/>
                </a:cubicBezTo>
                <a:cubicBezTo>
                  <a:pt x="805058" y="920321"/>
                  <a:pt x="813704" y="932246"/>
                  <a:pt x="826265" y="936433"/>
                </a:cubicBezTo>
                <a:cubicBezTo>
                  <a:pt x="847456" y="943497"/>
                  <a:pt x="870075" y="946012"/>
                  <a:pt x="892366" y="947450"/>
                </a:cubicBezTo>
                <a:cubicBezTo>
                  <a:pt x="984056" y="953366"/>
                  <a:pt x="1075981" y="954795"/>
                  <a:pt x="1167788" y="958467"/>
                </a:cubicBezTo>
                <a:cubicBezTo>
                  <a:pt x="1247033" y="984882"/>
                  <a:pt x="1148072" y="952834"/>
                  <a:pt x="1244906" y="980501"/>
                </a:cubicBezTo>
                <a:cubicBezTo>
                  <a:pt x="1256072" y="983691"/>
                  <a:pt x="1266791" y="988328"/>
                  <a:pt x="1277957" y="991518"/>
                </a:cubicBezTo>
                <a:cubicBezTo>
                  <a:pt x="1305896" y="999501"/>
                  <a:pt x="1328670" y="1002235"/>
                  <a:pt x="1355075" y="1013551"/>
                </a:cubicBezTo>
                <a:cubicBezTo>
                  <a:pt x="1370170" y="1020020"/>
                  <a:pt x="1383894" y="1029486"/>
                  <a:pt x="1399142" y="1035585"/>
                </a:cubicBezTo>
                <a:cubicBezTo>
                  <a:pt x="1420707" y="1044211"/>
                  <a:pt x="1444470" y="1047232"/>
                  <a:pt x="1465244" y="1057619"/>
                </a:cubicBezTo>
                <a:cubicBezTo>
                  <a:pt x="1498000" y="1073997"/>
                  <a:pt x="1539106" y="1097148"/>
                  <a:pt x="1575412" y="1101686"/>
                </a:cubicBezTo>
                <a:cubicBezTo>
                  <a:pt x="1700168" y="1117281"/>
                  <a:pt x="1634087" y="1109757"/>
                  <a:pt x="1773716" y="1123720"/>
                </a:cubicBezTo>
                <a:cubicBezTo>
                  <a:pt x="1788405" y="1131065"/>
                  <a:pt x="1803427" y="1137778"/>
                  <a:pt x="1817783" y="1145754"/>
                </a:cubicBezTo>
                <a:cubicBezTo>
                  <a:pt x="1836501" y="1156153"/>
                  <a:pt x="1853716" y="1169228"/>
                  <a:pt x="1872868" y="1178804"/>
                </a:cubicBezTo>
                <a:cubicBezTo>
                  <a:pt x="1890480" y="1187610"/>
                  <a:pt x="1933510" y="1196131"/>
                  <a:pt x="1949986" y="1200838"/>
                </a:cubicBezTo>
                <a:cubicBezTo>
                  <a:pt x="1961152" y="1204028"/>
                  <a:pt x="1971833" y="1208799"/>
                  <a:pt x="1983036" y="1211855"/>
                </a:cubicBezTo>
                <a:cubicBezTo>
                  <a:pt x="2012251" y="1219823"/>
                  <a:pt x="2041793" y="1226544"/>
                  <a:pt x="2071171" y="1233889"/>
                </a:cubicBezTo>
                <a:lnTo>
                  <a:pt x="2115239" y="1244906"/>
                </a:lnTo>
                <a:cubicBezTo>
                  <a:pt x="2162979" y="1241234"/>
                  <a:pt x="2210870" y="1239177"/>
                  <a:pt x="2258458" y="1233889"/>
                </a:cubicBezTo>
                <a:cubicBezTo>
                  <a:pt x="2277068" y="1231821"/>
                  <a:pt x="2294827" y="1223486"/>
                  <a:pt x="2313542" y="1222872"/>
                </a:cubicBezTo>
                <a:cubicBezTo>
                  <a:pt x="2519113" y="1216132"/>
                  <a:pt x="2724839" y="1215527"/>
                  <a:pt x="2930487" y="1211855"/>
                </a:cubicBezTo>
                <a:cubicBezTo>
                  <a:pt x="2956193" y="1208183"/>
                  <a:pt x="2981991" y="1205107"/>
                  <a:pt x="3007605" y="1200838"/>
                </a:cubicBezTo>
                <a:cubicBezTo>
                  <a:pt x="3026075" y="1197760"/>
                  <a:pt x="3044092" y="1192009"/>
                  <a:pt x="3062689" y="1189821"/>
                </a:cubicBezTo>
                <a:cubicBezTo>
                  <a:pt x="3106607" y="1184654"/>
                  <a:pt x="3150824" y="1182476"/>
                  <a:pt x="3194892" y="1178804"/>
                </a:cubicBezTo>
                <a:cubicBezTo>
                  <a:pt x="3209581" y="1175132"/>
                  <a:pt x="3224112" y="1170757"/>
                  <a:pt x="3238959" y="1167788"/>
                </a:cubicBezTo>
                <a:cubicBezTo>
                  <a:pt x="3260863" y="1163407"/>
                  <a:pt x="3283869" y="1163835"/>
                  <a:pt x="3305060" y="1156771"/>
                </a:cubicBezTo>
                <a:cubicBezTo>
                  <a:pt x="3317621" y="1152584"/>
                  <a:pt x="3325550" y="1138924"/>
                  <a:pt x="3338111" y="1134737"/>
                </a:cubicBezTo>
                <a:cubicBezTo>
                  <a:pt x="3359302" y="1127673"/>
                  <a:pt x="3382235" y="1127716"/>
                  <a:pt x="3404212" y="1123720"/>
                </a:cubicBezTo>
                <a:cubicBezTo>
                  <a:pt x="3455498" y="1114395"/>
                  <a:pt x="3456208" y="1113475"/>
                  <a:pt x="3503364" y="1101686"/>
                </a:cubicBezTo>
                <a:cubicBezTo>
                  <a:pt x="3514381" y="1094342"/>
                  <a:pt x="3524017" y="1084302"/>
                  <a:pt x="3536415" y="1079653"/>
                </a:cubicBezTo>
                <a:cubicBezTo>
                  <a:pt x="3571787" y="1066389"/>
                  <a:pt x="3701709" y="1057967"/>
                  <a:pt x="3712685" y="1057619"/>
                </a:cubicBezTo>
                <a:cubicBezTo>
                  <a:pt x="3903583" y="1051559"/>
                  <a:pt x="4094603" y="1050274"/>
                  <a:pt x="4285562" y="1046602"/>
                </a:cubicBezTo>
                <a:cubicBezTo>
                  <a:pt x="4371384" y="1040472"/>
                  <a:pt x="4463855" y="1035332"/>
                  <a:pt x="4549966" y="1024568"/>
                </a:cubicBezTo>
                <a:cubicBezTo>
                  <a:pt x="4572131" y="1021797"/>
                  <a:pt x="4593791" y="1015201"/>
                  <a:pt x="4616068" y="1013551"/>
                </a:cubicBezTo>
                <a:cubicBezTo>
                  <a:pt x="4693062" y="1007848"/>
                  <a:pt x="4770318" y="1006489"/>
                  <a:pt x="4847422" y="1002535"/>
                </a:cubicBezTo>
                <a:lnTo>
                  <a:pt x="5045726" y="991518"/>
                </a:lnTo>
                <a:cubicBezTo>
                  <a:pt x="5065630" y="989306"/>
                  <a:pt x="5155552" y="983795"/>
                  <a:pt x="5188945" y="969484"/>
                </a:cubicBezTo>
                <a:cubicBezTo>
                  <a:pt x="5201115" y="964268"/>
                  <a:pt x="5210152" y="953371"/>
                  <a:pt x="5221995" y="947450"/>
                </a:cubicBezTo>
                <a:cubicBezTo>
                  <a:pt x="5313232" y="901831"/>
                  <a:pt x="5193364" y="977552"/>
                  <a:pt x="5288097" y="914400"/>
                </a:cubicBezTo>
                <a:cubicBezTo>
                  <a:pt x="5287692" y="907520"/>
                  <a:pt x="5292408" y="710828"/>
                  <a:pt x="5255046" y="661012"/>
                </a:cubicBezTo>
                <a:cubicBezTo>
                  <a:pt x="5244029" y="646323"/>
                  <a:pt x="5232180" y="632222"/>
                  <a:pt x="5221995" y="616944"/>
                </a:cubicBezTo>
                <a:cubicBezTo>
                  <a:pt x="5210117" y="599127"/>
                  <a:pt x="5201793" y="578990"/>
                  <a:pt x="5188945" y="561860"/>
                </a:cubicBezTo>
                <a:cubicBezTo>
                  <a:pt x="5168105" y="534073"/>
                  <a:pt x="5124539" y="505504"/>
                  <a:pt x="5100810" y="484742"/>
                </a:cubicBezTo>
                <a:cubicBezTo>
                  <a:pt x="5089085" y="474482"/>
                  <a:pt x="5080523" y="460626"/>
                  <a:pt x="5067759" y="451691"/>
                </a:cubicBezTo>
                <a:cubicBezTo>
                  <a:pt x="5043504" y="434713"/>
                  <a:pt x="5016029" y="422857"/>
                  <a:pt x="4990641" y="407624"/>
                </a:cubicBezTo>
                <a:cubicBezTo>
                  <a:pt x="4973235" y="397181"/>
                  <a:pt x="4925301" y="363336"/>
                  <a:pt x="4913523" y="352539"/>
                </a:cubicBezTo>
                <a:cubicBezTo>
                  <a:pt x="4882896" y="324465"/>
                  <a:pt x="4865695" y="274480"/>
                  <a:pt x="4825388" y="264404"/>
                </a:cubicBezTo>
                <a:cubicBezTo>
                  <a:pt x="4811266" y="260874"/>
                  <a:pt x="4764077" y="250274"/>
                  <a:pt x="4748270" y="242371"/>
                </a:cubicBezTo>
                <a:cubicBezTo>
                  <a:pt x="4729118" y="232795"/>
                  <a:pt x="4711547" y="220337"/>
                  <a:pt x="4693186" y="209320"/>
                </a:cubicBezTo>
                <a:cubicBezTo>
                  <a:pt x="4667933" y="171442"/>
                  <a:pt x="4664043" y="158371"/>
                  <a:pt x="4616068" y="132202"/>
                </a:cubicBezTo>
                <a:cubicBezTo>
                  <a:pt x="4595678" y="121080"/>
                  <a:pt x="4572000" y="117513"/>
                  <a:pt x="4549966" y="110168"/>
                </a:cubicBezTo>
                <a:lnTo>
                  <a:pt x="4516916" y="99151"/>
                </a:lnTo>
                <a:lnTo>
                  <a:pt x="4483865" y="88135"/>
                </a:lnTo>
                <a:cubicBezTo>
                  <a:pt x="4406747" y="91807"/>
                  <a:pt x="4329505" y="93448"/>
                  <a:pt x="4252511" y="99151"/>
                </a:cubicBezTo>
                <a:cubicBezTo>
                  <a:pt x="4230234" y="100801"/>
                  <a:pt x="4207601" y="103104"/>
                  <a:pt x="4186410" y="110168"/>
                </a:cubicBezTo>
                <a:cubicBezTo>
                  <a:pt x="4173849" y="114355"/>
                  <a:pt x="4165202" y="126280"/>
                  <a:pt x="4153359" y="132202"/>
                </a:cubicBezTo>
                <a:cubicBezTo>
                  <a:pt x="4135671" y="141046"/>
                  <a:pt x="4116860" y="147478"/>
                  <a:pt x="4098275" y="154236"/>
                </a:cubicBezTo>
                <a:cubicBezTo>
                  <a:pt x="4076448" y="162173"/>
                  <a:pt x="4052948" y="165884"/>
                  <a:pt x="4032174" y="176270"/>
                </a:cubicBezTo>
                <a:cubicBezTo>
                  <a:pt x="3909470" y="237619"/>
                  <a:pt x="4064051" y="164315"/>
                  <a:pt x="3944039" y="209320"/>
                </a:cubicBezTo>
                <a:cubicBezTo>
                  <a:pt x="3928662" y="215087"/>
                  <a:pt x="3915815" y="227033"/>
                  <a:pt x="3899971" y="231354"/>
                </a:cubicBezTo>
                <a:cubicBezTo>
                  <a:pt x="3773783" y="265769"/>
                  <a:pt x="3867917" y="223678"/>
                  <a:pt x="3778786" y="253388"/>
                </a:cubicBezTo>
                <a:cubicBezTo>
                  <a:pt x="3750884" y="262688"/>
                  <a:pt x="3711311" y="284678"/>
                  <a:pt x="3679634" y="286438"/>
                </a:cubicBezTo>
                <a:cubicBezTo>
                  <a:pt x="3562244" y="292960"/>
                  <a:pt x="3444607" y="293783"/>
                  <a:pt x="3327094" y="297455"/>
                </a:cubicBezTo>
                <a:cubicBezTo>
                  <a:pt x="3312405" y="301127"/>
                  <a:pt x="3297586" y="304312"/>
                  <a:pt x="3283027" y="308472"/>
                </a:cubicBezTo>
                <a:cubicBezTo>
                  <a:pt x="3245308" y="319249"/>
                  <a:pt x="3240246" y="327146"/>
                  <a:pt x="3194892" y="330506"/>
                </a:cubicBezTo>
                <a:cubicBezTo>
                  <a:pt x="3114239" y="336480"/>
                  <a:pt x="3033311" y="337851"/>
                  <a:pt x="2952521" y="341523"/>
                </a:cubicBezTo>
                <a:cubicBezTo>
                  <a:pt x="2937832" y="345195"/>
                  <a:pt x="2923012" y="348379"/>
                  <a:pt x="2908453" y="352539"/>
                </a:cubicBezTo>
                <a:cubicBezTo>
                  <a:pt x="2897287" y="355729"/>
                  <a:pt x="2886828" y="361479"/>
                  <a:pt x="2875403" y="363556"/>
                </a:cubicBezTo>
                <a:cubicBezTo>
                  <a:pt x="2846274" y="368852"/>
                  <a:pt x="2816646" y="370901"/>
                  <a:pt x="2787268" y="374573"/>
                </a:cubicBezTo>
                <a:cubicBezTo>
                  <a:pt x="2776251" y="381918"/>
                  <a:pt x="2766317" y="391229"/>
                  <a:pt x="2754217" y="396607"/>
                </a:cubicBezTo>
                <a:cubicBezTo>
                  <a:pt x="2732993" y="406040"/>
                  <a:pt x="2707441" y="405758"/>
                  <a:pt x="2688116" y="418641"/>
                </a:cubicBezTo>
                <a:cubicBezTo>
                  <a:pt x="2607582" y="472328"/>
                  <a:pt x="2708854" y="406789"/>
                  <a:pt x="2610998" y="462708"/>
                </a:cubicBezTo>
                <a:cubicBezTo>
                  <a:pt x="2599502" y="469277"/>
                  <a:pt x="2591101" y="483224"/>
                  <a:pt x="2577947" y="484742"/>
                </a:cubicBezTo>
                <a:cubicBezTo>
                  <a:pt x="2493962" y="494433"/>
                  <a:pt x="2409022" y="492087"/>
                  <a:pt x="2324559" y="495759"/>
                </a:cubicBezTo>
                <a:cubicBezTo>
                  <a:pt x="2313542" y="503103"/>
                  <a:pt x="2301405" y="508996"/>
                  <a:pt x="2291509" y="517792"/>
                </a:cubicBezTo>
                <a:cubicBezTo>
                  <a:pt x="2268219" y="538494"/>
                  <a:pt x="2247441" y="561860"/>
                  <a:pt x="2225407" y="583894"/>
                </a:cubicBezTo>
                <a:cubicBezTo>
                  <a:pt x="2197433" y="611868"/>
                  <a:pt x="2193050" y="620573"/>
                  <a:pt x="2159306" y="638978"/>
                </a:cubicBezTo>
                <a:cubicBezTo>
                  <a:pt x="2073738" y="685651"/>
                  <a:pt x="2085827" y="678160"/>
                  <a:pt x="2005070" y="705079"/>
                </a:cubicBezTo>
                <a:cubicBezTo>
                  <a:pt x="1994053" y="708751"/>
                  <a:pt x="1983406" y="713818"/>
                  <a:pt x="1972019" y="716096"/>
                </a:cubicBezTo>
                <a:cubicBezTo>
                  <a:pt x="1905548" y="729390"/>
                  <a:pt x="1934699" y="721191"/>
                  <a:pt x="1883885" y="738130"/>
                </a:cubicBezTo>
                <a:lnTo>
                  <a:pt x="1817783" y="727113"/>
                </a:lnTo>
                <a:cubicBezTo>
                  <a:pt x="1751897" y="716977"/>
                  <a:pt x="1720207" y="713539"/>
                  <a:pt x="1652530" y="705079"/>
                </a:cubicBezTo>
                <a:cubicBezTo>
                  <a:pt x="1623776" y="697890"/>
                  <a:pt x="1588115" y="692360"/>
                  <a:pt x="1564395" y="672029"/>
                </a:cubicBezTo>
                <a:cubicBezTo>
                  <a:pt x="1550454" y="660080"/>
                  <a:pt x="1542017" y="642902"/>
                  <a:pt x="1531345" y="627961"/>
                </a:cubicBezTo>
                <a:cubicBezTo>
                  <a:pt x="1504649" y="590586"/>
                  <a:pt x="1511938" y="602790"/>
                  <a:pt x="1498294" y="561860"/>
                </a:cubicBezTo>
                <a:cubicBezTo>
                  <a:pt x="1494622" y="528809"/>
                  <a:pt x="1491980" y="495628"/>
                  <a:pt x="1487277" y="462708"/>
                </a:cubicBezTo>
                <a:cubicBezTo>
                  <a:pt x="1483583" y="436851"/>
                  <a:pt x="1476227" y="400200"/>
                  <a:pt x="1465244" y="374573"/>
                </a:cubicBezTo>
                <a:cubicBezTo>
                  <a:pt x="1434663" y="303217"/>
                  <a:pt x="1393970" y="259232"/>
                  <a:pt x="1333041" y="198303"/>
                </a:cubicBezTo>
                <a:cubicBezTo>
                  <a:pt x="1318352" y="183614"/>
                  <a:pt x="1305593" y="166700"/>
                  <a:pt x="1288974" y="154236"/>
                </a:cubicBezTo>
                <a:cubicBezTo>
                  <a:pt x="1275835" y="144382"/>
                  <a:pt x="1259595" y="139547"/>
                  <a:pt x="1244906" y="132202"/>
                </a:cubicBezTo>
                <a:cubicBezTo>
                  <a:pt x="1171557" y="58851"/>
                  <a:pt x="1250554" y="127995"/>
                  <a:pt x="1178805" y="88135"/>
                </a:cubicBezTo>
                <a:cubicBezTo>
                  <a:pt x="1155656" y="75275"/>
                  <a:pt x="1134738" y="58756"/>
                  <a:pt x="1112704" y="44067"/>
                </a:cubicBezTo>
                <a:cubicBezTo>
                  <a:pt x="1101687" y="36722"/>
                  <a:pt x="1092499" y="25244"/>
                  <a:pt x="1079653" y="22033"/>
                </a:cubicBezTo>
                <a:lnTo>
                  <a:pt x="1035586" y="11017"/>
                </a:lnTo>
                <a:cubicBezTo>
                  <a:pt x="1024569" y="22034"/>
                  <a:pt x="1011177" y="31104"/>
                  <a:pt x="1002535" y="44067"/>
                </a:cubicBezTo>
                <a:cubicBezTo>
                  <a:pt x="996093" y="53730"/>
                  <a:pt x="998773" y="68050"/>
                  <a:pt x="991518" y="77118"/>
                </a:cubicBezTo>
                <a:cubicBezTo>
                  <a:pt x="983247" y="87457"/>
                  <a:pt x="958468" y="99151"/>
                  <a:pt x="958468" y="99151"/>
                </a:cubicBezTo>
              </a:path>
            </a:pathLst>
          </a:custGeom>
          <a:solidFill>
            <a:srgbClr val="FFFF00">
              <a:alpha val="31000"/>
            </a:srgbClr>
          </a:solidFill>
          <a:ln>
            <a:solidFill>
              <a:srgbClr val="4A7EBB"/>
            </a:solidFill>
            <a:round/>
          </a:ln>
        </p:spPr>
        <p:style>
          <a:lnRef idx="1">
            <a:schemeClr val="accent1"/>
          </a:lnRef>
          <a:fillRef idx="0">
            <a:schemeClr val="accent1"/>
          </a:fillRef>
          <a:effectRef idx="0">
            <a:schemeClr val="accent1"/>
          </a:effectRef>
          <a:fontRef idx="minor"/>
        </p:style>
      </p:sp>
      <p:sp>
        <p:nvSpPr>
          <p:cNvPr id="116" name="CustomShape 9"/>
          <p:cNvSpPr/>
          <p:nvPr/>
        </p:nvSpPr>
        <p:spPr>
          <a:xfrm>
            <a:off x="7061760" y="1441800"/>
            <a:ext cx="1172880" cy="2320920"/>
          </a:xfrm>
          <a:custGeom>
            <a:avLst/>
            <a:gdLst/>
            <a:ahLst/>
            <a:cxnLst/>
            <a:rect l="l" t="t" r="r" b="b"/>
            <a:pathLst>
              <a:path w="1173061" h="2321399">
                <a:moveTo>
                  <a:pt x="1002535" y="45586"/>
                </a:moveTo>
                <a:cubicBezTo>
                  <a:pt x="989682" y="36405"/>
                  <a:pt x="980820" y="37088"/>
                  <a:pt x="969484" y="34569"/>
                </a:cubicBezTo>
                <a:cubicBezTo>
                  <a:pt x="813925" y="0"/>
                  <a:pt x="654219" y="30286"/>
                  <a:pt x="495759" y="34569"/>
                </a:cubicBezTo>
                <a:cubicBezTo>
                  <a:pt x="414177" y="54965"/>
                  <a:pt x="483908" y="39410"/>
                  <a:pt x="363557" y="56603"/>
                </a:cubicBezTo>
                <a:cubicBezTo>
                  <a:pt x="287804" y="67425"/>
                  <a:pt x="311966" y="65983"/>
                  <a:pt x="242371" y="78637"/>
                </a:cubicBezTo>
                <a:cubicBezTo>
                  <a:pt x="157058" y="94149"/>
                  <a:pt x="201494" y="81247"/>
                  <a:pt x="143219" y="100670"/>
                </a:cubicBezTo>
                <a:cubicBezTo>
                  <a:pt x="132202" y="111687"/>
                  <a:pt x="122138" y="123747"/>
                  <a:pt x="110169" y="133721"/>
                </a:cubicBezTo>
                <a:cubicBezTo>
                  <a:pt x="49142" y="184578"/>
                  <a:pt x="102395" y="119461"/>
                  <a:pt x="22034" y="199822"/>
                </a:cubicBezTo>
                <a:cubicBezTo>
                  <a:pt x="12671" y="209185"/>
                  <a:pt x="7345" y="221856"/>
                  <a:pt x="0" y="232873"/>
                </a:cubicBezTo>
                <a:cubicBezTo>
                  <a:pt x="22712" y="263155"/>
                  <a:pt x="50645" y="297248"/>
                  <a:pt x="66101" y="332025"/>
                </a:cubicBezTo>
                <a:cubicBezTo>
                  <a:pt x="72250" y="345861"/>
                  <a:pt x="70347" y="362549"/>
                  <a:pt x="77118" y="376092"/>
                </a:cubicBezTo>
                <a:cubicBezTo>
                  <a:pt x="85330" y="392515"/>
                  <a:pt x="101252" y="404109"/>
                  <a:pt x="110169" y="420160"/>
                </a:cubicBezTo>
                <a:cubicBezTo>
                  <a:pt x="121551" y="440648"/>
                  <a:pt x="137268" y="498950"/>
                  <a:pt x="154236" y="519311"/>
                </a:cubicBezTo>
                <a:cubicBezTo>
                  <a:pt x="162713" y="529483"/>
                  <a:pt x="176270" y="534000"/>
                  <a:pt x="187287" y="541345"/>
                </a:cubicBezTo>
                <a:cubicBezTo>
                  <a:pt x="198304" y="559706"/>
                  <a:pt x="210761" y="577277"/>
                  <a:pt x="220337" y="596429"/>
                </a:cubicBezTo>
                <a:cubicBezTo>
                  <a:pt x="225530" y="606816"/>
                  <a:pt x="223142" y="621268"/>
                  <a:pt x="231354" y="629480"/>
                </a:cubicBezTo>
                <a:cubicBezTo>
                  <a:pt x="269238" y="667364"/>
                  <a:pt x="288944" y="670711"/>
                  <a:pt x="330506" y="684564"/>
                </a:cubicBezTo>
                <a:cubicBezTo>
                  <a:pt x="427074" y="781132"/>
                  <a:pt x="308893" y="658629"/>
                  <a:pt x="385590" y="750666"/>
                </a:cubicBezTo>
                <a:cubicBezTo>
                  <a:pt x="395564" y="762635"/>
                  <a:pt x="408667" y="771747"/>
                  <a:pt x="418641" y="783716"/>
                </a:cubicBezTo>
                <a:cubicBezTo>
                  <a:pt x="427118" y="793888"/>
                  <a:pt x="432979" y="805993"/>
                  <a:pt x="440675" y="816767"/>
                </a:cubicBezTo>
                <a:cubicBezTo>
                  <a:pt x="451347" y="831708"/>
                  <a:pt x="463196" y="845792"/>
                  <a:pt x="473725" y="860834"/>
                </a:cubicBezTo>
                <a:cubicBezTo>
                  <a:pt x="488911" y="882529"/>
                  <a:pt x="517793" y="926936"/>
                  <a:pt x="517793" y="926936"/>
                </a:cubicBezTo>
                <a:cubicBezTo>
                  <a:pt x="546936" y="1043504"/>
                  <a:pt x="507369" y="906237"/>
                  <a:pt x="550843" y="1004054"/>
                </a:cubicBezTo>
                <a:cubicBezTo>
                  <a:pt x="560276" y="1025278"/>
                  <a:pt x="572877" y="1070155"/>
                  <a:pt x="572877" y="1070155"/>
                </a:cubicBezTo>
                <a:cubicBezTo>
                  <a:pt x="565532" y="1114222"/>
                  <a:pt x="565869" y="1160284"/>
                  <a:pt x="550843" y="1202357"/>
                </a:cubicBezTo>
                <a:cubicBezTo>
                  <a:pt x="546390" y="1214826"/>
                  <a:pt x="528567" y="1216695"/>
                  <a:pt x="517793" y="1224391"/>
                </a:cubicBezTo>
                <a:cubicBezTo>
                  <a:pt x="502852" y="1235064"/>
                  <a:pt x="488667" y="1246770"/>
                  <a:pt x="473725" y="1257442"/>
                </a:cubicBezTo>
                <a:cubicBezTo>
                  <a:pt x="420796" y="1295248"/>
                  <a:pt x="462196" y="1267104"/>
                  <a:pt x="407624" y="1290492"/>
                </a:cubicBezTo>
                <a:cubicBezTo>
                  <a:pt x="392529" y="1296961"/>
                  <a:pt x="378805" y="1306427"/>
                  <a:pt x="363557" y="1312526"/>
                </a:cubicBezTo>
                <a:cubicBezTo>
                  <a:pt x="288443" y="1342572"/>
                  <a:pt x="288275" y="1335580"/>
                  <a:pt x="198304" y="1345576"/>
                </a:cubicBezTo>
                <a:cubicBezTo>
                  <a:pt x="187287" y="1349248"/>
                  <a:pt x="174321" y="1349338"/>
                  <a:pt x="165253" y="1356593"/>
                </a:cubicBezTo>
                <a:cubicBezTo>
                  <a:pt x="141478" y="1375613"/>
                  <a:pt x="138818" y="1407249"/>
                  <a:pt x="132202" y="1433711"/>
                </a:cubicBezTo>
                <a:cubicBezTo>
                  <a:pt x="135874" y="1507157"/>
                  <a:pt x="130619" y="1581599"/>
                  <a:pt x="143219" y="1654049"/>
                </a:cubicBezTo>
                <a:cubicBezTo>
                  <a:pt x="145889" y="1669399"/>
                  <a:pt x="166130" y="1675270"/>
                  <a:pt x="176270" y="1687099"/>
                </a:cubicBezTo>
                <a:cubicBezTo>
                  <a:pt x="279774" y="1807852"/>
                  <a:pt x="108505" y="1630351"/>
                  <a:pt x="275422" y="1797268"/>
                </a:cubicBezTo>
                <a:cubicBezTo>
                  <a:pt x="279094" y="1808285"/>
                  <a:pt x="280677" y="1820236"/>
                  <a:pt x="286439" y="1830319"/>
                </a:cubicBezTo>
                <a:cubicBezTo>
                  <a:pt x="302186" y="1857877"/>
                  <a:pt x="345379" y="1908150"/>
                  <a:pt x="374574" y="1918454"/>
                </a:cubicBezTo>
                <a:cubicBezTo>
                  <a:pt x="416702" y="1933323"/>
                  <a:pt x="462709" y="1933143"/>
                  <a:pt x="506776" y="1940487"/>
                </a:cubicBezTo>
                <a:cubicBezTo>
                  <a:pt x="558545" y="1979314"/>
                  <a:pt x="595641" y="2003892"/>
                  <a:pt x="638978" y="2061673"/>
                </a:cubicBezTo>
                <a:cubicBezTo>
                  <a:pt x="649995" y="2076362"/>
                  <a:pt x="658306" y="2093541"/>
                  <a:pt x="672029" y="2105740"/>
                </a:cubicBezTo>
                <a:cubicBezTo>
                  <a:pt x="691821" y="2123333"/>
                  <a:pt x="716945" y="2133920"/>
                  <a:pt x="738130" y="2149808"/>
                </a:cubicBezTo>
                <a:cubicBezTo>
                  <a:pt x="752819" y="2160825"/>
                  <a:pt x="767156" y="2172328"/>
                  <a:pt x="782198" y="2182858"/>
                </a:cubicBezTo>
                <a:cubicBezTo>
                  <a:pt x="803892" y="2198044"/>
                  <a:pt x="827114" y="2211037"/>
                  <a:pt x="848299" y="2226926"/>
                </a:cubicBezTo>
                <a:cubicBezTo>
                  <a:pt x="853315" y="2230688"/>
                  <a:pt x="912888" y="2276640"/>
                  <a:pt x="925417" y="2282010"/>
                </a:cubicBezTo>
                <a:cubicBezTo>
                  <a:pt x="951390" y="2293141"/>
                  <a:pt x="1028731" y="2301491"/>
                  <a:pt x="1046602" y="2304044"/>
                </a:cubicBezTo>
                <a:cubicBezTo>
                  <a:pt x="1086997" y="2296699"/>
                  <a:pt x="1156203" y="2321399"/>
                  <a:pt x="1167788" y="2282010"/>
                </a:cubicBezTo>
                <a:cubicBezTo>
                  <a:pt x="1173061" y="2264081"/>
                  <a:pt x="1152955" y="1821184"/>
                  <a:pt x="1145754" y="1731167"/>
                </a:cubicBezTo>
                <a:cubicBezTo>
                  <a:pt x="1143683" y="1705283"/>
                  <a:pt x="1137771" y="1679838"/>
                  <a:pt x="1134737" y="1654049"/>
                </a:cubicBezTo>
                <a:cubicBezTo>
                  <a:pt x="1130425" y="1617396"/>
                  <a:pt x="1129788" y="1580284"/>
                  <a:pt x="1123721" y="1543880"/>
                </a:cubicBezTo>
                <a:cubicBezTo>
                  <a:pt x="1118743" y="1514009"/>
                  <a:pt x="1101687" y="1455745"/>
                  <a:pt x="1101687" y="1455745"/>
                </a:cubicBezTo>
                <a:cubicBezTo>
                  <a:pt x="1098015" y="1319870"/>
                  <a:pt x="1096213" y="1183932"/>
                  <a:pt x="1090670" y="1048121"/>
                </a:cubicBezTo>
                <a:cubicBezTo>
                  <a:pt x="1088867" y="1003938"/>
                  <a:pt x="1079653" y="960139"/>
                  <a:pt x="1079653" y="915919"/>
                </a:cubicBezTo>
                <a:cubicBezTo>
                  <a:pt x="1079653" y="589058"/>
                  <a:pt x="1072222" y="652032"/>
                  <a:pt x="1101687" y="475244"/>
                </a:cubicBezTo>
                <a:cubicBezTo>
                  <a:pt x="1098015" y="361403"/>
                  <a:pt x="1097359" y="247425"/>
                  <a:pt x="1090670" y="133721"/>
                </a:cubicBezTo>
                <a:cubicBezTo>
                  <a:pt x="1089988" y="122128"/>
                  <a:pt x="1087865" y="108881"/>
                  <a:pt x="1079653" y="100670"/>
                </a:cubicBezTo>
                <a:cubicBezTo>
                  <a:pt x="1071441" y="92459"/>
                  <a:pt x="1057619" y="93326"/>
                  <a:pt x="1046602" y="89654"/>
                </a:cubicBezTo>
                <a:cubicBezTo>
                  <a:pt x="1006720" y="63065"/>
                  <a:pt x="1015388" y="54767"/>
                  <a:pt x="1002535" y="45586"/>
                </a:cubicBezTo>
                <a:close/>
              </a:path>
            </a:pathLst>
          </a:custGeom>
          <a:solidFill>
            <a:srgbClr val="FFFF00">
              <a:alpha val="31000"/>
            </a:srgbClr>
          </a:solidFill>
          <a:ln>
            <a:round/>
          </a:ln>
        </p:spPr>
        <p:style>
          <a:lnRef idx="2">
            <a:schemeClr val="accent1">
              <a:shade val="50000"/>
            </a:schemeClr>
          </a:lnRef>
          <a:fillRef idx="1">
            <a:schemeClr val="accent1"/>
          </a:fillRef>
          <a:effectRef idx="0">
            <a:schemeClr val="accent1"/>
          </a:effectRef>
          <a:fontRef idx="minor"/>
        </p:style>
      </p:sp>
      <p:sp>
        <p:nvSpPr>
          <p:cNvPr id="117" name="CustomShape 10"/>
          <p:cNvSpPr/>
          <p:nvPr/>
        </p:nvSpPr>
        <p:spPr>
          <a:xfrm>
            <a:off x="1547640" y="3069000"/>
            <a:ext cx="503640" cy="359640"/>
          </a:xfrm>
          <a:prstGeom prst="rect">
            <a:avLst/>
          </a:prstGeom>
          <a:solidFill>
            <a:schemeClr val="tx1"/>
          </a:solidFill>
          <a:ln>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119" name="CustomShape 2"/>
          <p:cNvSpPr/>
          <p:nvPr/>
        </p:nvSpPr>
        <p:spPr>
          <a:xfrm>
            <a:off x="899640" y="4869000"/>
            <a:ext cx="1583640" cy="71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120" name="Picture 3"/>
          <p:cNvPicPr/>
          <p:nvPr/>
        </p:nvPicPr>
        <p:blipFill>
          <a:blip r:embed="rId2" cstate="print"/>
          <a:stretch/>
        </p:blipFill>
        <p:spPr>
          <a:xfrm>
            <a:off x="539640" y="692640"/>
            <a:ext cx="7944480" cy="5505120"/>
          </a:xfrm>
          <a:prstGeom prst="rect">
            <a:avLst/>
          </a:prstGeom>
          <a:ln w="9360">
            <a:noFill/>
          </a:ln>
        </p:spPr>
      </p:pic>
      <p:sp>
        <p:nvSpPr>
          <p:cNvPr id="121" name="CustomShape 3"/>
          <p:cNvSpPr/>
          <p:nvPr/>
        </p:nvSpPr>
        <p:spPr>
          <a:xfrm>
            <a:off x="4068000" y="5589360"/>
            <a:ext cx="1151640" cy="143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sp>
        <p:nvSpPr>
          <p:cNvPr id="122" name="CustomShape 4"/>
          <p:cNvSpPr/>
          <p:nvPr/>
        </p:nvSpPr>
        <p:spPr>
          <a:xfrm>
            <a:off x="6948360" y="2205000"/>
            <a:ext cx="647640" cy="503640"/>
          </a:xfrm>
          <a:prstGeom prst="ellipse">
            <a:avLst/>
          </a:prstGeom>
          <a:solidFill>
            <a:srgbClr val="FF0000">
              <a:alpha val="28000"/>
            </a:srgbClr>
          </a:solidFill>
          <a:ln>
            <a:round/>
          </a:ln>
        </p:spPr>
        <p:style>
          <a:lnRef idx="2">
            <a:schemeClr val="accent1">
              <a:shade val="50000"/>
            </a:schemeClr>
          </a:lnRef>
          <a:fillRef idx="1">
            <a:schemeClr val="accent1"/>
          </a:fillRef>
          <a:effectRef idx="0">
            <a:schemeClr val="accent1"/>
          </a:effectRef>
          <a:fontRef idx="minor"/>
        </p:style>
      </p:sp>
      <p:sp>
        <p:nvSpPr>
          <p:cNvPr id="123" name="CustomShape 5"/>
          <p:cNvSpPr/>
          <p:nvPr/>
        </p:nvSpPr>
        <p:spPr>
          <a:xfrm>
            <a:off x="3564000" y="4149000"/>
            <a:ext cx="791640" cy="791640"/>
          </a:xfrm>
          <a:prstGeom prst="ellipse">
            <a:avLst/>
          </a:prstGeom>
          <a:solidFill>
            <a:srgbClr val="CC0000">
              <a:alpha val="22000"/>
            </a:srgbClr>
          </a:solidFill>
          <a:ln>
            <a:round/>
          </a:ln>
        </p:spPr>
        <p:style>
          <a:lnRef idx="2">
            <a:schemeClr val="accent1">
              <a:shade val="50000"/>
            </a:schemeClr>
          </a:lnRef>
          <a:fillRef idx="1">
            <a:schemeClr val="accent1"/>
          </a:fillRef>
          <a:effectRef idx="0">
            <a:schemeClr val="accent1"/>
          </a:effectRef>
          <a:fontRef idx="minor"/>
        </p:style>
      </p:sp>
      <p:sp>
        <p:nvSpPr>
          <p:cNvPr id="124" name="CustomShape 6"/>
          <p:cNvSpPr/>
          <p:nvPr/>
        </p:nvSpPr>
        <p:spPr>
          <a:xfrm>
            <a:off x="6372360" y="4005000"/>
            <a:ext cx="359640" cy="359640"/>
          </a:xfrm>
          <a:prstGeom prst="ellipse">
            <a:avLst/>
          </a:prstGeom>
          <a:solidFill>
            <a:srgbClr val="CC0000">
              <a:alpha val="24000"/>
            </a:srgbClr>
          </a:solidFill>
          <a:ln>
            <a:round/>
          </a:ln>
        </p:spPr>
        <p:style>
          <a:lnRef idx="2">
            <a:schemeClr val="accent1">
              <a:shade val="50000"/>
            </a:schemeClr>
          </a:lnRef>
          <a:fillRef idx="1">
            <a:schemeClr val="accent1"/>
          </a:fillRef>
          <a:effectRef idx="0">
            <a:schemeClr val="accent1"/>
          </a:effectRef>
          <a:fontRef idx="minor"/>
        </p:style>
      </p:sp>
      <p:sp>
        <p:nvSpPr>
          <p:cNvPr id="125" name="CustomShape 7"/>
          <p:cNvSpPr/>
          <p:nvPr/>
        </p:nvSpPr>
        <p:spPr>
          <a:xfrm>
            <a:off x="1077120" y="1476360"/>
            <a:ext cx="6116760" cy="3138840"/>
          </a:xfrm>
          <a:custGeom>
            <a:avLst/>
            <a:gdLst/>
            <a:ahLst/>
            <a:cxnLst/>
            <a:rect l="l" t="t" r="r" b="b"/>
            <a:pathLst>
              <a:path w="6116975" h="3139073">
                <a:moveTo>
                  <a:pt x="2437342" y="22034"/>
                </a:moveTo>
                <a:cubicBezTo>
                  <a:pt x="2389602" y="31215"/>
                  <a:pt x="2373993" y="46187"/>
                  <a:pt x="2316156" y="55085"/>
                </a:cubicBezTo>
                <a:cubicBezTo>
                  <a:pt x="2286893" y="59587"/>
                  <a:pt x="2257105" y="60561"/>
                  <a:pt x="2228021" y="66101"/>
                </a:cubicBezTo>
                <a:cubicBezTo>
                  <a:pt x="1982222" y="112919"/>
                  <a:pt x="2186974" y="87704"/>
                  <a:pt x="1952600" y="121186"/>
                </a:cubicBezTo>
                <a:cubicBezTo>
                  <a:pt x="1729286" y="153088"/>
                  <a:pt x="1795144" y="134575"/>
                  <a:pt x="1544975" y="176270"/>
                </a:cubicBezTo>
                <a:cubicBezTo>
                  <a:pt x="1489564" y="185505"/>
                  <a:pt x="1434806" y="198304"/>
                  <a:pt x="1379722" y="209321"/>
                </a:cubicBezTo>
                <a:cubicBezTo>
                  <a:pt x="1232831" y="205649"/>
                  <a:pt x="1085660" y="208078"/>
                  <a:pt x="939048" y="198304"/>
                </a:cubicBezTo>
                <a:cubicBezTo>
                  <a:pt x="742162" y="185178"/>
                  <a:pt x="1057372" y="162142"/>
                  <a:pt x="817862" y="132203"/>
                </a:cubicBezTo>
                <a:lnTo>
                  <a:pt x="729727" y="121186"/>
                </a:lnTo>
                <a:cubicBezTo>
                  <a:pt x="715038" y="117514"/>
                  <a:pt x="700801" y="110169"/>
                  <a:pt x="685660" y="110169"/>
                </a:cubicBezTo>
                <a:cubicBezTo>
                  <a:pt x="521877" y="110169"/>
                  <a:pt x="551183" y="103583"/>
                  <a:pt x="465322" y="132203"/>
                </a:cubicBezTo>
                <a:cubicBezTo>
                  <a:pt x="367898" y="205272"/>
                  <a:pt x="412026" y="186691"/>
                  <a:pt x="344137" y="209321"/>
                </a:cubicBezTo>
                <a:cubicBezTo>
                  <a:pt x="333120" y="220338"/>
                  <a:pt x="321060" y="230402"/>
                  <a:pt x="311086" y="242371"/>
                </a:cubicBezTo>
                <a:cubicBezTo>
                  <a:pt x="302610" y="252543"/>
                  <a:pt x="298416" y="266059"/>
                  <a:pt x="289053" y="275422"/>
                </a:cubicBezTo>
                <a:cubicBezTo>
                  <a:pt x="272426" y="292049"/>
                  <a:pt x="250595" y="302862"/>
                  <a:pt x="233968" y="319489"/>
                </a:cubicBezTo>
                <a:cubicBezTo>
                  <a:pt x="163399" y="390058"/>
                  <a:pt x="221714" y="363970"/>
                  <a:pt x="156850" y="385591"/>
                </a:cubicBezTo>
                <a:cubicBezTo>
                  <a:pt x="149505" y="396608"/>
                  <a:pt x="143292" y="408469"/>
                  <a:pt x="134816" y="418641"/>
                </a:cubicBezTo>
                <a:cubicBezTo>
                  <a:pt x="124842" y="430610"/>
                  <a:pt x="110822" y="439014"/>
                  <a:pt x="101766" y="451692"/>
                </a:cubicBezTo>
                <a:cubicBezTo>
                  <a:pt x="92220" y="465056"/>
                  <a:pt x="87708" y="481403"/>
                  <a:pt x="79732" y="495759"/>
                </a:cubicBezTo>
                <a:cubicBezTo>
                  <a:pt x="10577" y="620236"/>
                  <a:pt x="77466" y="489272"/>
                  <a:pt x="24648" y="594911"/>
                </a:cubicBezTo>
                <a:cubicBezTo>
                  <a:pt x="20976" y="616945"/>
                  <a:pt x="18477" y="639206"/>
                  <a:pt x="13631" y="661012"/>
                </a:cubicBezTo>
                <a:cubicBezTo>
                  <a:pt x="11112" y="672348"/>
                  <a:pt x="2614" y="682450"/>
                  <a:pt x="2614" y="694063"/>
                </a:cubicBezTo>
                <a:cubicBezTo>
                  <a:pt x="2614" y="714956"/>
                  <a:pt x="0" y="832054"/>
                  <a:pt x="24648" y="881350"/>
                </a:cubicBezTo>
                <a:cubicBezTo>
                  <a:pt x="42959" y="917972"/>
                  <a:pt x="55376" y="922690"/>
                  <a:pt x="90749" y="947451"/>
                </a:cubicBezTo>
                <a:cubicBezTo>
                  <a:pt x="112443" y="962637"/>
                  <a:pt x="135665" y="975629"/>
                  <a:pt x="156850" y="991518"/>
                </a:cubicBezTo>
                <a:cubicBezTo>
                  <a:pt x="166826" y="999000"/>
                  <a:pt x="217862" y="1038550"/>
                  <a:pt x="233968" y="1046603"/>
                </a:cubicBezTo>
                <a:cubicBezTo>
                  <a:pt x="244355" y="1051797"/>
                  <a:pt x="256002" y="1053948"/>
                  <a:pt x="267019" y="1057620"/>
                </a:cubicBezTo>
                <a:cubicBezTo>
                  <a:pt x="278036" y="1072309"/>
                  <a:pt x="286346" y="1089489"/>
                  <a:pt x="300069" y="1101687"/>
                </a:cubicBezTo>
                <a:cubicBezTo>
                  <a:pt x="348576" y="1144804"/>
                  <a:pt x="361872" y="1140150"/>
                  <a:pt x="410238" y="1167788"/>
                </a:cubicBezTo>
                <a:cubicBezTo>
                  <a:pt x="421734" y="1174357"/>
                  <a:pt x="432272" y="1182477"/>
                  <a:pt x="443289" y="1189822"/>
                </a:cubicBezTo>
                <a:cubicBezTo>
                  <a:pt x="456142" y="1209103"/>
                  <a:pt x="470829" y="1240316"/>
                  <a:pt x="498373" y="1244906"/>
                </a:cubicBezTo>
                <a:cubicBezTo>
                  <a:pt x="509828" y="1246815"/>
                  <a:pt x="520407" y="1237561"/>
                  <a:pt x="531424" y="1233889"/>
                </a:cubicBezTo>
                <a:cubicBezTo>
                  <a:pt x="542441" y="1244906"/>
                  <a:pt x="551511" y="1258298"/>
                  <a:pt x="564474" y="1266940"/>
                </a:cubicBezTo>
                <a:cubicBezTo>
                  <a:pt x="574137" y="1273382"/>
                  <a:pt x="588457" y="1270703"/>
                  <a:pt x="597525" y="1277957"/>
                </a:cubicBezTo>
                <a:cubicBezTo>
                  <a:pt x="607864" y="1286228"/>
                  <a:pt x="608331" y="1303990"/>
                  <a:pt x="619559" y="1311007"/>
                </a:cubicBezTo>
                <a:cubicBezTo>
                  <a:pt x="639254" y="1323316"/>
                  <a:pt x="663626" y="1325696"/>
                  <a:pt x="685660" y="1333041"/>
                </a:cubicBezTo>
                <a:cubicBezTo>
                  <a:pt x="696677" y="1336713"/>
                  <a:pt x="709048" y="1337616"/>
                  <a:pt x="718710" y="1344058"/>
                </a:cubicBezTo>
                <a:cubicBezTo>
                  <a:pt x="740744" y="1358747"/>
                  <a:pt x="766087" y="1369401"/>
                  <a:pt x="784812" y="1388126"/>
                </a:cubicBezTo>
                <a:cubicBezTo>
                  <a:pt x="838242" y="1441556"/>
                  <a:pt x="811595" y="1420670"/>
                  <a:pt x="861930" y="1454227"/>
                </a:cubicBezTo>
                <a:cubicBezTo>
                  <a:pt x="904365" y="1517880"/>
                  <a:pt x="859889" y="1460346"/>
                  <a:pt x="917014" y="1509311"/>
                </a:cubicBezTo>
                <a:cubicBezTo>
                  <a:pt x="932786" y="1522830"/>
                  <a:pt x="944063" y="1541466"/>
                  <a:pt x="961081" y="1553379"/>
                </a:cubicBezTo>
                <a:cubicBezTo>
                  <a:pt x="981262" y="1567506"/>
                  <a:pt x="1005648" y="1574465"/>
                  <a:pt x="1027183" y="1586429"/>
                </a:cubicBezTo>
                <a:cubicBezTo>
                  <a:pt x="1038757" y="1592859"/>
                  <a:pt x="1049005" y="1601446"/>
                  <a:pt x="1060233" y="1608463"/>
                </a:cubicBezTo>
                <a:cubicBezTo>
                  <a:pt x="1077842" y="1619469"/>
                  <a:pt x="1143824" y="1655668"/>
                  <a:pt x="1159385" y="1674564"/>
                </a:cubicBezTo>
                <a:cubicBezTo>
                  <a:pt x="1261740" y="1798852"/>
                  <a:pt x="1261885" y="1813462"/>
                  <a:pt x="1324638" y="1938969"/>
                </a:cubicBezTo>
                <a:cubicBezTo>
                  <a:pt x="1335655" y="1986709"/>
                  <a:pt x="1347696" y="2034223"/>
                  <a:pt x="1357689" y="2082188"/>
                </a:cubicBezTo>
                <a:cubicBezTo>
                  <a:pt x="1366063" y="2122383"/>
                  <a:pt x="1355088" y="2170528"/>
                  <a:pt x="1379722" y="2203374"/>
                </a:cubicBezTo>
                <a:cubicBezTo>
                  <a:pt x="1395302" y="2224148"/>
                  <a:pt x="1431135" y="2210719"/>
                  <a:pt x="1456841" y="2214391"/>
                </a:cubicBezTo>
                <a:cubicBezTo>
                  <a:pt x="1511187" y="2268737"/>
                  <a:pt x="1501234" y="2264128"/>
                  <a:pt x="1600060" y="2313542"/>
                </a:cubicBezTo>
                <a:cubicBezTo>
                  <a:pt x="1614749" y="2320887"/>
                  <a:pt x="1630763" y="2326030"/>
                  <a:pt x="1644127" y="2335576"/>
                </a:cubicBezTo>
                <a:cubicBezTo>
                  <a:pt x="1765420" y="2422215"/>
                  <a:pt x="1556930" y="2303113"/>
                  <a:pt x="1732262" y="2412694"/>
                </a:cubicBezTo>
                <a:cubicBezTo>
                  <a:pt x="1742110" y="2418849"/>
                  <a:pt x="1754639" y="2419136"/>
                  <a:pt x="1765313" y="2423711"/>
                </a:cubicBezTo>
                <a:cubicBezTo>
                  <a:pt x="1804448" y="2440483"/>
                  <a:pt x="1809240" y="2445652"/>
                  <a:pt x="1842431" y="2467779"/>
                </a:cubicBezTo>
                <a:cubicBezTo>
                  <a:pt x="1853448" y="2482468"/>
                  <a:pt x="1861540" y="2499897"/>
                  <a:pt x="1875481" y="2511846"/>
                </a:cubicBezTo>
                <a:cubicBezTo>
                  <a:pt x="1887950" y="2522534"/>
                  <a:pt x="1907936" y="2522267"/>
                  <a:pt x="1919549" y="2533880"/>
                </a:cubicBezTo>
                <a:cubicBezTo>
                  <a:pt x="1927760" y="2542091"/>
                  <a:pt x="1924125" y="2557268"/>
                  <a:pt x="1930566" y="2566930"/>
                </a:cubicBezTo>
                <a:cubicBezTo>
                  <a:pt x="1939208" y="2579894"/>
                  <a:pt x="1952599" y="2588964"/>
                  <a:pt x="1963616" y="2599981"/>
                </a:cubicBezTo>
                <a:cubicBezTo>
                  <a:pt x="1973317" y="2629083"/>
                  <a:pt x="1990289" y="2689662"/>
                  <a:pt x="2018701" y="2699133"/>
                </a:cubicBezTo>
                <a:lnTo>
                  <a:pt x="2051751" y="2710150"/>
                </a:lnTo>
                <a:cubicBezTo>
                  <a:pt x="2066440" y="2721167"/>
                  <a:pt x="2080248" y="2733468"/>
                  <a:pt x="2095819" y="2743200"/>
                </a:cubicBezTo>
                <a:cubicBezTo>
                  <a:pt x="2109746" y="2751904"/>
                  <a:pt x="2125530" y="2757258"/>
                  <a:pt x="2139886" y="2765234"/>
                </a:cubicBezTo>
                <a:cubicBezTo>
                  <a:pt x="2158604" y="2775633"/>
                  <a:pt x="2176252" y="2787886"/>
                  <a:pt x="2194971" y="2798285"/>
                </a:cubicBezTo>
                <a:cubicBezTo>
                  <a:pt x="2209327" y="2806261"/>
                  <a:pt x="2225183" y="2811501"/>
                  <a:pt x="2239038" y="2820318"/>
                </a:cubicBezTo>
                <a:cubicBezTo>
                  <a:pt x="2265690" y="2837278"/>
                  <a:pt x="2289068" y="2859150"/>
                  <a:pt x="2316156" y="2875403"/>
                </a:cubicBezTo>
                <a:cubicBezTo>
                  <a:pt x="2365818" y="2905200"/>
                  <a:pt x="2452262" y="2939654"/>
                  <a:pt x="2503443" y="2963538"/>
                </a:cubicBezTo>
                <a:cubicBezTo>
                  <a:pt x="2647148" y="3030600"/>
                  <a:pt x="2513701" y="2967825"/>
                  <a:pt x="2602595" y="3018622"/>
                </a:cubicBezTo>
                <a:cubicBezTo>
                  <a:pt x="2763040" y="3110306"/>
                  <a:pt x="2556133" y="2989884"/>
                  <a:pt x="2679713" y="3051673"/>
                </a:cubicBezTo>
                <a:cubicBezTo>
                  <a:pt x="2691556" y="3057594"/>
                  <a:pt x="2699619" y="3072113"/>
                  <a:pt x="2712763" y="3073706"/>
                </a:cubicBezTo>
                <a:cubicBezTo>
                  <a:pt x="2822374" y="3086992"/>
                  <a:pt x="2933100" y="3088395"/>
                  <a:pt x="3043269" y="3095740"/>
                </a:cubicBezTo>
                <a:cubicBezTo>
                  <a:pt x="3346601" y="3139073"/>
                  <a:pt x="3145587" y="3119040"/>
                  <a:pt x="3649197" y="3106757"/>
                </a:cubicBezTo>
                <a:cubicBezTo>
                  <a:pt x="3691917" y="3092517"/>
                  <a:pt x="3720683" y="3081989"/>
                  <a:pt x="3770383" y="3073706"/>
                </a:cubicBezTo>
                <a:cubicBezTo>
                  <a:pt x="3854954" y="3059611"/>
                  <a:pt x="3814580" y="3067069"/>
                  <a:pt x="3891568" y="3051673"/>
                </a:cubicBezTo>
                <a:cubicBezTo>
                  <a:pt x="3997064" y="3009474"/>
                  <a:pt x="3892540" y="3046250"/>
                  <a:pt x="4023771" y="3018622"/>
                </a:cubicBezTo>
                <a:cubicBezTo>
                  <a:pt x="4057361" y="3011550"/>
                  <a:pt x="4140972" y="2992573"/>
                  <a:pt x="4189024" y="2974554"/>
                </a:cubicBezTo>
                <a:cubicBezTo>
                  <a:pt x="4207541" y="2967610"/>
                  <a:pt x="4225166" y="2958203"/>
                  <a:pt x="4244108" y="2952521"/>
                </a:cubicBezTo>
                <a:cubicBezTo>
                  <a:pt x="4331400" y="2926334"/>
                  <a:pt x="4266988" y="2955911"/>
                  <a:pt x="4343260" y="2930487"/>
                </a:cubicBezTo>
                <a:cubicBezTo>
                  <a:pt x="4476855" y="2885955"/>
                  <a:pt x="4302335" y="2928126"/>
                  <a:pt x="4486479" y="2897436"/>
                </a:cubicBezTo>
                <a:cubicBezTo>
                  <a:pt x="4523420" y="2891279"/>
                  <a:pt x="4596648" y="2875403"/>
                  <a:pt x="4596648" y="2875403"/>
                </a:cubicBezTo>
                <a:cubicBezTo>
                  <a:pt x="4618682" y="2864386"/>
                  <a:pt x="4639204" y="2849597"/>
                  <a:pt x="4662749" y="2842352"/>
                </a:cubicBezTo>
                <a:cubicBezTo>
                  <a:pt x="4687568" y="2834715"/>
                  <a:pt x="4714253" y="2835604"/>
                  <a:pt x="4739867" y="2831335"/>
                </a:cubicBezTo>
                <a:cubicBezTo>
                  <a:pt x="4758337" y="2828257"/>
                  <a:pt x="4776590" y="2823990"/>
                  <a:pt x="4794951" y="2820318"/>
                </a:cubicBezTo>
                <a:cubicBezTo>
                  <a:pt x="4897164" y="2769214"/>
                  <a:pt x="4773349" y="2825719"/>
                  <a:pt x="4971221" y="2776251"/>
                </a:cubicBezTo>
                <a:cubicBezTo>
                  <a:pt x="5033455" y="2760693"/>
                  <a:pt x="5000442" y="2768204"/>
                  <a:pt x="5070373" y="2754217"/>
                </a:cubicBezTo>
                <a:cubicBezTo>
                  <a:pt x="5171415" y="2703696"/>
                  <a:pt x="5044823" y="2761185"/>
                  <a:pt x="5191559" y="2721167"/>
                </a:cubicBezTo>
                <a:cubicBezTo>
                  <a:pt x="5207403" y="2716846"/>
                  <a:pt x="5220249" y="2704900"/>
                  <a:pt x="5235626" y="2699133"/>
                </a:cubicBezTo>
                <a:cubicBezTo>
                  <a:pt x="5249803" y="2693816"/>
                  <a:pt x="5265005" y="2691788"/>
                  <a:pt x="5279694" y="2688116"/>
                </a:cubicBezTo>
                <a:cubicBezTo>
                  <a:pt x="5301728" y="2673427"/>
                  <a:pt x="5331106" y="2666082"/>
                  <a:pt x="5345795" y="2644048"/>
                </a:cubicBezTo>
                <a:cubicBezTo>
                  <a:pt x="5360484" y="2622014"/>
                  <a:pt x="5375827" y="2600403"/>
                  <a:pt x="5389862" y="2577947"/>
                </a:cubicBezTo>
                <a:cubicBezTo>
                  <a:pt x="5408224" y="2548569"/>
                  <a:pt x="5420450" y="2514309"/>
                  <a:pt x="5444947" y="2489812"/>
                </a:cubicBezTo>
                <a:lnTo>
                  <a:pt x="5477997" y="2456762"/>
                </a:lnTo>
                <a:cubicBezTo>
                  <a:pt x="5505687" y="2373691"/>
                  <a:pt x="5468336" y="2476083"/>
                  <a:pt x="5511048" y="2390660"/>
                </a:cubicBezTo>
                <a:cubicBezTo>
                  <a:pt x="5516241" y="2380273"/>
                  <a:pt x="5516872" y="2367997"/>
                  <a:pt x="5522065" y="2357610"/>
                </a:cubicBezTo>
                <a:cubicBezTo>
                  <a:pt x="5530123" y="2341493"/>
                  <a:pt x="5569656" y="2290482"/>
                  <a:pt x="5577149" y="2280492"/>
                </a:cubicBezTo>
                <a:cubicBezTo>
                  <a:pt x="5603268" y="2149895"/>
                  <a:pt x="5568936" y="2285201"/>
                  <a:pt x="5610200" y="2192357"/>
                </a:cubicBezTo>
                <a:cubicBezTo>
                  <a:pt x="5619633" y="2171133"/>
                  <a:pt x="5623084" y="2147604"/>
                  <a:pt x="5632233" y="2126256"/>
                </a:cubicBezTo>
                <a:cubicBezTo>
                  <a:pt x="5645172" y="2096066"/>
                  <a:pt x="5665914" y="2069282"/>
                  <a:pt x="5676301" y="2038121"/>
                </a:cubicBezTo>
                <a:cubicBezTo>
                  <a:pt x="5690990" y="1994053"/>
                  <a:pt x="5707607" y="1950582"/>
                  <a:pt x="5720368" y="1905918"/>
                </a:cubicBezTo>
                <a:cubicBezTo>
                  <a:pt x="5727713" y="1880212"/>
                  <a:pt x="5733015" y="1853832"/>
                  <a:pt x="5742402" y="1828800"/>
                </a:cubicBezTo>
                <a:cubicBezTo>
                  <a:pt x="5755101" y="1794935"/>
                  <a:pt x="5771780" y="1762699"/>
                  <a:pt x="5786469" y="1729648"/>
                </a:cubicBezTo>
                <a:cubicBezTo>
                  <a:pt x="5815089" y="1586550"/>
                  <a:pt x="5776037" y="1764423"/>
                  <a:pt x="5819520" y="1619480"/>
                </a:cubicBezTo>
                <a:cubicBezTo>
                  <a:pt x="5824901" y="1601544"/>
                  <a:pt x="5823583" y="1581781"/>
                  <a:pt x="5830537" y="1564395"/>
                </a:cubicBezTo>
                <a:cubicBezTo>
                  <a:pt x="5838490" y="1544514"/>
                  <a:pt x="5853569" y="1528235"/>
                  <a:pt x="5863588" y="1509311"/>
                </a:cubicBezTo>
                <a:cubicBezTo>
                  <a:pt x="5886640" y="1465768"/>
                  <a:pt x="5910281" y="1422394"/>
                  <a:pt x="5929689" y="1377109"/>
                </a:cubicBezTo>
                <a:cubicBezTo>
                  <a:pt x="5940706" y="1351403"/>
                  <a:pt x="5950767" y="1325266"/>
                  <a:pt x="5962739" y="1299991"/>
                </a:cubicBezTo>
                <a:cubicBezTo>
                  <a:pt x="5983830" y="1255465"/>
                  <a:pt x="6028841" y="1167788"/>
                  <a:pt x="6028841" y="1167788"/>
                </a:cubicBezTo>
                <a:cubicBezTo>
                  <a:pt x="6032513" y="1149427"/>
                  <a:pt x="6035316" y="1130870"/>
                  <a:pt x="6039857" y="1112704"/>
                </a:cubicBezTo>
                <a:cubicBezTo>
                  <a:pt x="6047592" y="1081762"/>
                  <a:pt x="6062799" y="1054896"/>
                  <a:pt x="6072908" y="1024569"/>
                </a:cubicBezTo>
                <a:cubicBezTo>
                  <a:pt x="6080687" y="1001233"/>
                  <a:pt x="6090576" y="947245"/>
                  <a:pt x="6094942" y="925417"/>
                </a:cubicBezTo>
                <a:cubicBezTo>
                  <a:pt x="6098614" y="885022"/>
                  <a:pt x="6100598" y="844438"/>
                  <a:pt x="6105959" y="804232"/>
                </a:cubicBezTo>
                <a:cubicBezTo>
                  <a:pt x="6107960" y="789223"/>
                  <a:pt x="6116975" y="775305"/>
                  <a:pt x="6116975" y="760164"/>
                </a:cubicBezTo>
                <a:cubicBezTo>
                  <a:pt x="6116975" y="690294"/>
                  <a:pt x="6114284" y="620216"/>
                  <a:pt x="6105959" y="550844"/>
                </a:cubicBezTo>
                <a:cubicBezTo>
                  <a:pt x="6103192" y="527784"/>
                  <a:pt x="6100348" y="501165"/>
                  <a:pt x="6083925" y="484742"/>
                </a:cubicBezTo>
                <a:lnTo>
                  <a:pt x="6050874" y="451692"/>
                </a:lnTo>
                <a:cubicBezTo>
                  <a:pt x="6047202" y="440675"/>
                  <a:pt x="6045050" y="429028"/>
                  <a:pt x="6039857" y="418641"/>
                </a:cubicBezTo>
                <a:cubicBezTo>
                  <a:pt x="6033301" y="405529"/>
                  <a:pt x="5990180" y="347346"/>
                  <a:pt x="5984773" y="341523"/>
                </a:cubicBezTo>
                <a:cubicBezTo>
                  <a:pt x="5949434" y="303466"/>
                  <a:pt x="5905764" y="272901"/>
                  <a:pt x="5874604" y="231354"/>
                </a:cubicBezTo>
                <a:cubicBezTo>
                  <a:pt x="5863587" y="216665"/>
                  <a:pt x="5852226" y="202228"/>
                  <a:pt x="5841554" y="187287"/>
                </a:cubicBezTo>
                <a:cubicBezTo>
                  <a:pt x="5833858" y="176513"/>
                  <a:pt x="5830537" y="161581"/>
                  <a:pt x="5819520" y="154236"/>
                </a:cubicBezTo>
                <a:cubicBezTo>
                  <a:pt x="5806922" y="145837"/>
                  <a:pt x="5790582" y="143825"/>
                  <a:pt x="5775453" y="143220"/>
                </a:cubicBezTo>
                <a:cubicBezTo>
                  <a:pt x="5606623" y="136467"/>
                  <a:pt x="5437602" y="135875"/>
                  <a:pt x="5268677" y="132203"/>
                </a:cubicBezTo>
                <a:cubicBezTo>
                  <a:pt x="5209920" y="128531"/>
                  <a:pt x="5150955" y="127349"/>
                  <a:pt x="5092407" y="121186"/>
                </a:cubicBezTo>
                <a:cubicBezTo>
                  <a:pt x="5080858" y="119970"/>
                  <a:pt x="5070522" y="113359"/>
                  <a:pt x="5059356" y="110169"/>
                </a:cubicBezTo>
                <a:cubicBezTo>
                  <a:pt x="5044797" y="106009"/>
                  <a:pt x="5029848" y="103312"/>
                  <a:pt x="5015289" y="99152"/>
                </a:cubicBezTo>
                <a:cubicBezTo>
                  <a:pt x="5004123" y="95962"/>
                  <a:pt x="4993693" y="90044"/>
                  <a:pt x="4982238" y="88135"/>
                </a:cubicBezTo>
                <a:cubicBezTo>
                  <a:pt x="4949436" y="82668"/>
                  <a:pt x="4916137" y="80790"/>
                  <a:pt x="4883086" y="77118"/>
                </a:cubicBezTo>
                <a:cubicBezTo>
                  <a:pt x="4702613" y="31999"/>
                  <a:pt x="4829716" y="59603"/>
                  <a:pt x="4409361" y="77118"/>
                </a:cubicBezTo>
                <a:cubicBezTo>
                  <a:pt x="4376136" y="78502"/>
                  <a:pt x="4343298" y="84826"/>
                  <a:pt x="4310209" y="88135"/>
                </a:cubicBezTo>
                <a:lnTo>
                  <a:pt x="4189024" y="99152"/>
                </a:lnTo>
                <a:cubicBezTo>
                  <a:pt x="4155935" y="102461"/>
                  <a:pt x="4122943" y="106688"/>
                  <a:pt x="4089872" y="110169"/>
                </a:cubicBezTo>
                <a:lnTo>
                  <a:pt x="3979703" y="121186"/>
                </a:lnTo>
                <a:cubicBezTo>
                  <a:pt x="3840156" y="117514"/>
                  <a:pt x="3700507" y="116655"/>
                  <a:pt x="3561062" y="110169"/>
                </a:cubicBezTo>
                <a:cubicBezTo>
                  <a:pt x="3542357" y="109299"/>
                  <a:pt x="3523742" y="105073"/>
                  <a:pt x="3505978" y="99152"/>
                </a:cubicBezTo>
                <a:cubicBezTo>
                  <a:pt x="3469740" y="87072"/>
                  <a:pt x="3464610" y="71601"/>
                  <a:pt x="3428860" y="66101"/>
                </a:cubicBezTo>
                <a:cubicBezTo>
                  <a:pt x="3392383" y="60489"/>
                  <a:pt x="3355344" y="59397"/>
                  <a:pt x="3318691" y="55085"/>
                </a:cubicBezTo>
                <a:cubicBezTo>
                  <a:pt x="3218019" y="43242"/>
                  <a:pt x="3268426" y="46330"/>
                  <a:pt x="3175472" y="33051"/>
                </a:cubicBezTo>
                <a:cubicBezTo>
                  <a:pt x="3146163" y="28864"/>
                  <a:pt x="3116715" y="25706"/>
                  <a:pt x="3087337" y="22034"/>
                </a:cubicBezTo>
                <a:cubicBezTo>
                  <a:pt x="3017563" y="25706"/>
                  <a:pt x="2947599" y="26725"/>
                  <a:pt x="2878016" y="33051"/>
                </a:cubicBezTo>
                <a:cubicBezTo>
                  <a:pt x="2866451" y="34102"/>
                  <a:pt x="2856579" y="44068"/>
                  <a:pt x="2844966" y="44068"/>
                </a:cubicBezTo>
                <a:cubicBezTo>
                  <a:pt x="2808060" y="44068"/>
                  <a:pt x="2771520" y="36723"/>
                  <a:pt x="2734797" y="33051"/>
                </a:cubicBezTo>
                <a:cubicBezTo>
                  <a:pt x="2696937" y="25479"/>
                  <a:pt x="2671945" y="21389"/>
                  <a:pt x="2635645" y="11017"/>
                </a:cubicBezTo>
                <a:cubicBezTo>
                  <a:pt x="2624479" y="7827"/>
                  <a:pt x="2613612" y="3672"/>
                  <a:pt x="2602595" y="0"/>
                </a:cubicBezTo>
                <a:cubicBezTo>
                  <a:pt x="2466732" y="11322"/>
                  <a:pt x="2485082" y="12853"/>
                  <a:pt x="2437342" y="22034"/>
                </a:cubicBezTo>
                <a:close/>
              </a:path>
            </a:pathLst>
          </a:custGeom>
          <a:solidFill>
            <a:srgbClr val="000000">
              <a:alpha val="31000"/>
            </a:srgbClr>
          </a:solidFill>
          <a:ln>
            <a:round/>
          </a:ln>
        </p:spPr>
        <p:style>
          <a:lnRef idx="2">
            <a:schemeClr val="accent1">
              <a:shade val="50000"/>
            </a:schemeClr>
          </a:lnRef>
          <a:fillRef idx="1">
            <a:schemeClr val="accent1"/>
          </a:fillRef>
          <a:effectRef idx="0">
            <a:schemeClr val="accent1"/>
          </a:effectRef>
          <a:fontRef idx="minor"/>
        </p:style>
      </p:sp>
      <p:sp>
        <p:nvSpPr>
          <p:cNvPr id="126" name="CustomShape 8"/>
          <p:cNvSpPr/>
          <p:nvPr/>
        </p:nvSpPr>
        <p:spPr>
          <a:xfrm>
            <a:off x="2060280" y="4351680"/>
            <a:ext cx="5312880" cy="1244520"/>
          </a:xfrm>
          <a:custGeom>
            <a:avLst/>
            <a:gdLst/>
            <a:ahLst/>
            <a:cxnLst/>
            <a:rect l="l" t="t" r="r" b="b"/>
            <a:pathLst>
              <a:path w="5313232" h="1244906">
                <a:moveTo>
                  <a:pt x="1079653" y="99151"/>
                </a:moveTo>
                <a:cubicBezTo>
                  <a:pt x="1002535" y="95479"/>
                  <a:pt x="925259" y="94292"/>
                  <a:pt x="848299" y="88135"/>
                </a:cubicBezTo>
                <a:cubicBezTo>
                  <a:pt x="833206" y="86928"/>
                  <a:pt x="819079" y="80087"/>
                  <a:pt x="804232" y="77118"/>
                </a:cubicBezTo>
                <a:cubicBezTo>
                  <a:pt x="755116" y="67295"/>
                  <a:pt x="730313" y="66901"/>
                  <a:pt x="683046" y="55084"/>
                </a:cubicBezTo>
                <a:cubicBezTo>
                  <a:pt x="671780" y="52267"/>
                  <a:pt x="661012" y="47739"/>
                  <a:pt x="649995" y="44067"/>
                </a:cubicBezTo>
                <a:cubicBezTo>
                  <a:pt x="646323" y="33050"/>
                  <a:pt x="647190" y="19228"/>
                  <a:pt x="638979" y="11017"/>
                </a:cubicBezTo>
                <a:cubicBezTo>
                  <a:pt x="630767" y="2805"/>
                  <a:pt x="617541" y="0"/>
                  <a:pt x="605928" y="0"/>
                </a:cubicBezTo>
                <a:cubicBezTo>
                  <a:pt x="594315" y="0"/>
                  <a:pt x="583791" y="7048"/>
                  <a:pt x="572877" y="11017"/>
                </a:cubicBezTo>
                <a:cubicBezTo>
                  <a:pt x="543390" y="21739"/>
                  <a:pt x="514120" y="33050"/>
                  <a:pt x="484742" y="44067"/>
                </a:cubicBezTo>
                <a:cubicBezTo>
                  <a:pt x="470053" y="55084"/>
                  <a:pt x="456794" y="68326"/>
                  <a:pt x="440675" y="77118"/>
                </a:cubicBezTo>
                <a:cubicBezTo>
                  <a:pt x="386940" y="106428"/>
                  <a:pt x="348030" y="109502"/>
                  <a:pt x="297456" y="143219"/>
                </a:cubicBezTo>
                <a:cubicBezTo>
                  <a:pt x="163477" y="232539"/>
                  <a:pt x="372485" y="122231"/>
                  <a:pt x="220338" y="198303"/>
                </a:cubicBezTo>
                <a:cubicBezTo>
                  <a:pt x="209321" y="212992"/>
                  <a:pt x="197472" y="227093"/>
                  <a:pt x="187287" y="242371"/>
                </a:cubicBezTo>
                <a:cubicBezTo>
                  <a:pt x="175409" y="260188"/>
                  <a:pt x="167382" y="280553"/>
                  <a:pt x="154236" y="297455"/>
                </a:cubicBezTo>
                <a:cubicBezTo>
                  <a:pt x="127609" y="331690"/>
                  <a:pt x="99897" y="349226"/>
                  <a:pt x="66101" y="374573"/>
                </a:cubicBezTo>
                <a:cubicBezTo>
                  <a:pt x="58757" y="385590"/>
                  <a:pt x="53431" y="398261"/>
                  <a:pt x="44068" y="407624"/>
                </a:cubicBezTo>
                <a:cubicBezTo>
                  <a:pt x="34705" y="416987"/>
                  <a:pt x="19288" y="419318"/>
                  <a:pt x="11017" y="429657"/>
                </a:cubicBezTo>
                <a:cubicBezTo>
                  <a:pt x="3762" y="438725"/>
                  <a:pt x="3672" y="451691"/>
                  <a:pt x="0" y="462708"/>
                </a:cubicBezTo>
                <a:cubicBezTo>
                  <a:pt x="3672" y="488414"/>
                  <a:pt x="1373" y="515716"/>
                  <a:pt x="11017" y="539826"/>
                </a:cubicBezTo>
                <a:cubicBezTo>
                  <a:pt x="22981" y="569735"/>
                  <a:pt x="64600" y="581462"/>
                  <a:pt x="88135" y="594910"/>
                </a:cubicBezTo>
                <a:cubicBezTo>
                  <a:pt x="99631" y="601479"/>
                  <a:pt x="109343" y="611022"/>
                  <a:pt x="121186" y="616944"/>
                </a:cubicBezTo>
                <a:cubicBezTo>
                  <a:pt x="131573" y="622137"/>
                  <a:pt x="143562" y="623387"/>
                  <a:pt x="154236" y="627961"/>
                </a:cubicBezTo>
                <a:cubicBezTo>
                  <a:pt x="169331" y="634430"/>
                  <a:pt x="183209" y="643526"/>
                  <a:pt x="198304" y="649995"/>
                </a:cubicBezTo>
                <a:cubicBezTo>
                  <a:pt x="208978" y="654569"/>
                  <a:pt x="221203" y="655372"/>
                  <a:pt x="231354" y="661012"/>
                </a:cubicBezTo>
                <a:cubicBezTo>
                  <a:pt x="254503" y="673872"/>
                  <a:pt x="272869" y="695244"/>
                  <a:pt x="297456" y="705079"/>
                </a:cubicBezTo>
                <a:cubicBezTo>
                  <a:pt x="438975" y="761687"/>
                  <a:pt x="263520" y="688113"/>
                  <a:pt x="407624" y="760164"/>
                </a:cubicBezTo>
                <a:cubicBezTo>
                  <a:pt x="423423" y="768063"/>
                  <a:pt x="470631" y="778669"/>
                  <a:pt x="484742" y="782197"/>
                </a:cubicBezTo>
                <a:cubicBezTo>
                  <a:pt x="514120" y="800559"/>
                  <a:pt x="540010" y="826327"/>
                  <a:pt x="572877" y="837282"/>
                </a:cubicBezTo>
                <a:cubicBezTo>
                  <a:pt x="594911" y="844626"/>
                  <a:pt x="617414" y="850689"/>
                  <a:pt x="638979" y="859315"/>
                </a:cubicBezTo>
                <a:cubicBezTo>
                  <a:pt x="657340" y="866660"/>
                  <a:pt x="675302" y="875095"/>
                  <a:pt x="694063" y="881349"/>
                </a:cubicBezTo>
                <a:cubicBezTo>
                  <a:pt x="708427" y="886137"/>
                  <a:pt x="723766" y="887578"/>
                  <a:pt x="738130" y="892366"/>
                </a:cubicBezTo>
                <a:cubicBezTo>
                  <a:pt x="756891" y="898620"/>
                  <a:pt x="775527" y="905556"/>
                  <a:pt x="793215" y="914400"/>
                </a:cubicBezTo>
                <a:cubicBezTo>
                  <a:pt x="805058" y="920321"/>
                  <a:pt x="813704" y="932246"/>
                  <a:pt x="826265" y="936433"/>
                </a:cubicBezTo>
                <a:cubicBezTo>
                  <a:pt x="847456" y="943497"/>
                  <a:pt x="870075" y="946012"/>
                  <a:pt x="892366" y="947450"/>
                </a:cubicBezTo>
                <a:cubicBezTo>
                  <a:pt x="984056" y="953366"/>
                  <a:pt x="1075981" y="954795"/>
                  <a:pt x="1167788" y="958467"/>
                </a:cubicBezTo>
                <a:cubicBezTo>
                  <a:pt x="1247033" y="984882"/>
                  <a:pt x="1148072" y="952834"/>
                  <a:pt x="1244906" y="980501"/>
                </a:cubicBezTo>
                <a:cubicBezTo>
                  <a:pt x="1256072" y="983691"/>
                  <a:pt x="1266791" y="988328"/>
                  <a:pt x="1277957" y="991518"/>
                </a:cubicBezTo>
                <a:cubicBezTo>
                  <a:pt x="1305896" y="999501"/>
                  <a:pt x="1328670" y="1002235"/>
                  <a:pt x="1355075" y="1013551"/>
                </a:cubicBezTo>
                <a:cubicBezTo>
                  <a:pt x="1370170" y="1020020"/>
                  <a:pt x="1383894" y="1029486"/>
                  <a:pt x="1399142" y="1035585"/>
                </a:cubicBezTo>
                <a:cubicBezTo>
                  <a:pt x="1420707" y="1044211"/>
                  <a:pt x="1444470" y="1047232"/>
                  <a:pt x="1465244" y="1057619"/>
                </a:cubicBezTo>
                <a:cubicBezTo>
                  <a:pt x="1498000" y="1073997"/>
                  <a:pt x="1539106" y="1097148"/>
                  <a:pt x="1575412" y="1101686"/>
                </a:cubicBezTo>
                <a:cubicBezTo>
                  <a:pt x="1700168" y="1117281"/>
                  <a:pt x="1634087" y="1109757"/>
                  <a:pt x="1773716" y="1123720"/>
                </a:cubicBezTo>
                <a:cubicBezTo>
                  <a:pt x="1788405" y="1131065"/>
                  <a:pt x="1803427" y="1137778"/>
                  <a:pt x="1817783" y="1145754"/>
                </a:cubicBezTo>
                <a:cubicBezTo>
                  <a:pt x="1836501" y="1156153"/>
                  <a:pt x="1853716" y="1169228"/>
                  <a:pt x="1872868" y="1178804"/>
                </a:cubicBezTo>
                <a:cubicBezTo>
                  <a:pt x="1890480" y="1187610"/>
                  <a:pt x="1933510" y="1196131"/>
                  <a:pt x="1949986" y="1200838"/>
                </a:cubicBezTo>
                <a:cubicBezTo>
                  <a:pt x="1961152" y="1204028"/>
                  <a:pt x="1971833" y="1208799"/>
                  <a:pt x="1983036" y="1211855"/>
                </a:cubicBezTo>
                <a:cubicBezTo>
                  <a:pt x="2012251" y="1219823"/>
                  <a:pt x="2041793" y="1226544"/>
                  <a:pt x="2071171" y="1233889"/>
                </a:cubicBezTo>
                <a:lnTo>
                  <a:pt x="2115239" y="1244906"/>
                </a:lnTo>
                <a:cubicBezTo>
                  <a:pt x="2162979" y="1241234"/>
                  <a:pt x="2210870" y="1239177"/>
                  <a:pt x="2258458" y="1233889"/>
                </a:cubicBezTo>
                <a:cubicBezTo>
                  <a:pt x="2277068" y="1231821"/>
                  <a:pt x="2294827" y="1223486"/>
                  <a:pt x="2313542" y="1222872"/>
                </a:cubicBezTo>
                <a:cubicBezTo>
                  <a:pt x="2519113" y="1216132"/>
                  <a:pt x="2724839" y="1215527"/>
                  <a:pt x="2930487" y="1211855"/>
                </a:cubicBezTo>
                <a:cubicBezTo>
                  <a:pt x="2956193" y="1208183"/>
                  <a:pt x="2981991" y="1205107"/>
                  <a:pt x="3007605" y="1200838"/>
                </a:cubicBezTo>
                <a:cubicBezTo>
                  <a:pt x="3026075" y="1197760"/>
                  <a:pt x="3044092" y="1192009"/>
                  <a:pt x="3062689" y="1189821"/>
                </a:cubicBezTo>
                <a:cubicBezTo>
                  <a:pt x="3106607" y="1184654"/>
                  <a:pt x="3150824" y="1182476"/>
                  <a:pt x="3194892" y="1178804"/>
                </a:cubicBezTo>
                <a:cubicBezTo>
                  <a:pt x="3209581" y="1175132"/>
                  <a:pt x="3224112" y="1170757"/>
                  <a:pt x="3238959" y="1167788"/>
                </a:cubicBezTo>
                <a:cubicBezTo>
                  <a:pt x="3260863" y="1163407"/>
                  <a:pt x="3283869" y="1163835"/>
                  <a:pt x="3305060" y="1156771"/>
                </a:cubicBezTo>
                <a:cubicBezTo>
                  <a:pt x="3317621" y="1152584"/>
                  <a:pt x="3325550" y="1138924"/>
                  <a:pt x="3338111" y="1134737"/>
                </a:cubicBezTo>
                <a:cubicBezTo>
                  <a:pt x="3359302" y="1127673"/>
                  <a:pt x="3382235" y="1127716"/>
                  <a:pt x="3404212" y="1123720"/>
                </a:cubicBezTo>
                <a:cubicBezTo>
                  <a:pt x="3455498" y="1114395"/>
                  <a:pt x="3456208" y="1113475"/>
                  <a:pt x="3503364" y="1101686"/>
                </a:cubicBezTo>
                <a:cubicBezTo>
                  <a:pt x="3514381" y="1094342"/>
                  <a:pt x="3524017" y="1084302"/>
                  <a:pt x="3536415" y="1079653"/>
                </a:cubicBezTo>
                <a:cubicBezTo>
                  <a:pt x="3571787" y="1066389"/>
                  <a:pt x="3701709" y="1057967"/>
                  <a:pt x="3712685" y="1057619"/>
                </a:cubicBezTo>
                <a:cubicBezTo>
                  <a:pt x="3903583" y="1051559"/>
                  <a:pt x="4094603" y="1050274"/>
                  <a:pt x="4285562" y="1046602"/>
                </a:cubicBezTo>
                <a:cubicBezTo>
                  <a:pt x="4371384" y="1040472"/>
                  <a:pt x="4463855" y="1035332"/>
                  <a:pt x="4549966" y="1024568"/>
                </a:cubicBezTo>
                <a:cubicBezTo>
                  <a:pt x="4572131" y="1021797"/>
                  <a:pt x="4593791" y="1015201"/>
                  <a:pt x="4616068" y="1013551"/>
                </a:cubicBezTo>
                <a:cubicBezTo>
                  <a:pt x="4693062" y="1007848"/>
                  <a:pt x="4770318" y="1006489"/>
                  <a:pt x="4847422" y="1002535"/>
                </a:cubicBezTo>
                <a:lnTo>
                  <a:pt x="5045726" y="991518"/>
                </a:lnTo>
                <a:cubicBezTo>
                  <a:pt x="5065630" y="989306"/>
                  <a:pt x="5155552" y="983795"/>
                  <a:pt x="5188945" y="969484"/>
                </a:cubicBezTo>
                <a:cubicBezTo>
                  <a:pt x="5201115" y="964268"/>
                  <a:pt x="5210152" y="953371"/>
                  <a:pt x="5221995" y="947450"/>
                </a:cubicBezTo>
                <a:cubicBezTo>
                  <a:pt x="5313232" y="901831"/>
                  <a:pt x="5193364" y="977552"/>
                  <a:pt x="5288097" y="914400"/>
                </a:cubicBezTo>
                <a:cubicBezTo>
                  <a:pt x="5287692" y="907520"/>
                  <a:pt x="5292408" y="710828"/>
                  <a:pt x="5255046" y="661012"/>
                </a:cubicBezTo>
                <a:cubicBezTo>
                  <a:pt x="5244029" y="646323"/>
                  <a:pt x="5232180" y="632222"/>
                  <a:pt x="5221995" y="616944"/>
                </a:cubicBezTo>
                <a:cubicBezTo>
                  <a:pt x="5210117" y="599127"/>
                  <a:pt x="5201793" y="578990"/>
                  <a:pt x="5188945" y="561860"/>
                </a:cubicBezTo>
                <a:cubicBezTo>
                  <a:pt x="5168105" y="534073"/>
                  <a:pt x="5124539" y="505504"/>
                  <a:pt x="5100810" y="484742"/>
                </a:cubicBezTo>
                <a:cubicBezTo>
                  <a:pt x="5089085" y="474482"/>
                  <a:pt x="5080523" y="460626"/>
                  <a:pt x="5067759" y="451691"/>
                </a:cubicBezTo>
                <a:cubicBezTo>
                  <a:pt x="5043504" y="434713"/>
                  <a:pt x="5016029" y="422857"/>
                  <a:pt x="4990641" y="407624"/>
                </a:cubicBezTo>
                <a:cubicBezTo>
                  <a:pt x="4973235" y="397181"/>
                  <a:pt x="4925301" y="363336"/>
                  <a:pt x="4913523" y="352539"/>
                </a:cubicBezTo>
                <a:cubicBezTo>
                  <a:pt x="4882896" y="324465"/>
                  <a:pt x="4865695" y="274480"/>
                  <a:pt x="4825388" y="264404"/>
                </a:cubicBezTo>
                <a:cubicBezTo>
                  <a:pt x="4811266" y="260874"/>
                  <a:pt x="4764077" y="250274"/>
                  <a:pt x="4748270" y="242371"/>
                </a:cubicBezTo>
                <a:cubicBezTo>
                  <a:pt x="4729118" y="232795"/>
                  <a:pt x="4711547" y="220337"/>
                  <a:pt x="4693186" y="209320"/>
                </a:cubicBezTo>
                <a:cubicBezTo>
                  <a:pt x="4667933" y="171442"/>
                  <a:pt x="4664043" y="158371"/>
                  <a:pt x="4616068" y="132202"/>
                </a:cubicBezTo>
                <a:cubicBezTo>
                  <a:pt x="4595678" y="121080"/>
                  <a:pt x="4572000" y="117513"/>
                  <a:pt x="4549966" y="110168"/>
                </a:cubicBezTo>
                <a:lnTo>
                  <a:pt x="4516916" y="99151"/>
                </a:lnTo>
                <a:lnTo>
                  <a:pt x="4483865" y="88135"/>
                </a:lnTo>
                <a:cubicBezTo>
                  <a:pt x="4406747" y="91807"/>
                  <a:pt x="4329505" y="93448"/>
                  <a:pt x="4252511" y="99151"/>
                </a:cubicBezTo>
                <a:cubicBezTo>
                  <a:pt x="4230234" y="100801"/>
                  <a:pt x="4207601" y="103104"/>
                  <a:pt x="4186410" y="110168"/>
                </a:cubicBezTo>
                <a:cubicBezTo>
                  <a:pt x="4173849" y="114355"/>
                  <a:pt x="4165202" y="126280"/>
                  <a:pt x="4153359" y="132202"/>
                </a:cubicBezTo>
                <a:cubicBezTo>
                  <a:pt x="4135671" y="141046"/>
                  <a:pt x="4116860" y="147478"/>
                  <a:pt x="4098275" y="154236"/>
                </a:cubicBezTo>
                <a:cubicBezTo>
                  <a:pt x="4076448" y="162173"/>
                  <a:pt x="4052948" y="165884"/>
                  <a:pt x="4032174" y="176270"/>
                </a:cubicBezTo>
                <a:cubicBezTo>
                  <a:pt x="3909470" y="237619"/>
                  <a:pt x="4064051" y="164315"/>
                  <a:pt x="3944039" y="209320"/>
                </a:cubicBezTo>
                <a:cubicBezTo>
                  <a:pt x="3928662" y="215087"/>
                  <a:pt x="3915815" y="227033"/>
                  <a:pt x="3899971" y="231354"/>
                </a:cubicBezTo>
                <a:cubicBezTo>
                  <a:pt x="3773783" y="265769"/>
                  <a:pt x="3867917" y="223678"/>
                  <a:pt x="3778786" y="253388"/>
                </a:cubicBezTo>
                <a:cubicBezTo>
                  <a:pt x="3750884" y="262688"/>
                  <a:pt x="3711311" y="284678"/>
                  <a:pt x="3679634" y="286438"/>
                </a:cubicBezTo>
                <a:cubicBezTo>
                  <a:pt x="3562244" y="292960"/>
                  <a:pt x="3444607" y="293783"/>
                  <a:pt x="3327094" y="297455"/>
                </a:cubicBezTo>
                <a:cubicBezTo>
                  <a:pt x="3312405" y="301127"/>
                  <a:pt x="3297586" y="304312"/>
                  <a:pt x="3283027" y="308472"/>
                </a:cubicBezTo>
                <a:cubicBezTo>
                  <a:pt x="3245308" y="319249"/>
                  <a:pt x="3240246" y="327146"/>
                  <a:pt x="3194892" y="330506"/>
                </a:cubicBezTo>
                <a:cubicBezTo>
                  <a:pt x="3114239" y="336480"/>
                  <a:pt x="3033311" y="337851"/>
                  <a:pt x="2952521" y="341523"/>
                </a:cubicBezTo>
                <a:cubicBezTo>
                  <a:pt x="2937832" y="345195"/>
                  <a:pt x="2923012" y="348379"/>
                  <a:pt x="2908453" y="352539"/>
                </a:cubicBezTo>
                <a:cubicBezTo>
                  <a:pt x="2897287" y="355729"/>
                  <a:pt x="2886828" y="361479"/>
                  <a:pt x="2875403" y="363556"/>
                </a:cubicBezTo>
                <a:cubicBezTo>
                  <a:pt x="2846274" y="368852"/>
                  <a:pt x="2816646" y="370901"/>
                  <a:pt x="2787268" y="374573"/>
                </a:cubicBezTo>
                <a:cubicBezTo>
                  <a:pt x="2776251" y="381918"/>
                  <a:pt x="2766317" y="391229"/>
                  <a:pt x="2754217" y="396607"/>
                </a:cubicBezTo>
                <a:cubicBezTo>
                  <a:pt x="2732993" y="406040"/>
                  <a:pt x="2707441" y="405758"/>
                  <a:pt x="2688116" y="418641"/>
                </a:cubicBezTo>
                <a:cubicBezTo>
                  <a:pt x="2607582" y="472328"/>
                  <a:pt x="2708854" y="406789"/>
                  <a:pt x="2610998" y="462708"/>
                </a:cubicBezTo>
                <a:cubicBezTo>
                  <a:pt x="2599502" y="469277"/>
                  <a:pt x="2591101" y="483224"/>
                  <a:pt x="2577947" y="484742"/>
                </a:cubicBezTo>
                <a:cubicBezTo>
                  <a:pt x="2493962" y="494433"/>
                  <a:pt x="2409022" y="492087"/>
                  <a:pt x="2324559" y="495759"/>
                </a:cubicBezTo>
                <a:cubicBezTo>
                  <a:pt x="2313542" y="503103"/>
                  <a:pt x="2301405" y="508996"/>
                  <a:pt x="2291509" y="517792"/>
                </a:cubicBezTo>
                <a:cubicBezTo>
                  <a:pt x="2268219" y="538494"/>
                  <a:pt x="2247441" y="561860"/>
                  <a:pt x="2225407" y="583894"/>
                </a:cubicBezTo>
                <a:cubicBezTo>
                  <a:pt x="2197433" y="611868"/>
                  <a:pt x="2193050" y="620573"/>
                  <a:pt x="2159306" y="638978"/>
                </a:cubicBezTo>
                <a:cubicBezTo>
                  <a:pt x="2073738" y="685651"/>
                  <a:pt x="2085827" y="678160"/>
                  <a:pt x="2005070" y="705079"/>
                </a:cubicBezTo>
                <a:cubicBezTo>
                  <a:pt x="1994053" y="708751"/>
                  <a:pt x="1983406" y="713818"/>
                  <a:pt x="1972019" y="716096"/>
                </a:cubicBezTo>
                <a:cubicBezTo>
                  <a:pt x="1905548" y="729390"/>
                  <a:pt x="1934699" y="721191"/>
                  <a:pt x="1883885" y="738130"/>
                </a:cubicBezTo>
                <a:lnTo>
                  <a:pt x="1817783" y="727113"/>
                </a:lnTo>
                <a:cubicBezTo>
                  <a:pt x="1751897" y="716977"/>
                  <a:pt x="1720207" y="713539"/>
                  <a:pt x="1652530" y="705079"/>
                </a:cubicBezTo>
                <a:cubicBezTo>
                  <a:pt x="1623776" y="697890"/>
                  <a:pt x="1588115" y="692360"/>
                  <a:pt x="1564395" y="672029"/>
                </a:cubicBezTo>
                <a:cubicBezTo>
                  <a:pt x="1550454" y="660080"/>
                  <a:pt x="1542017" y="642902"/>
                  <a:pt x="1531345" y="627961"/>
                </a:cubicBezTo>
                <a:cubicBezTo>
                  <a:pt x="1504649" y="590586"/>
                  <a:pt x="1511938" y="602790"/>
                  <a:pt x="1498294" y="561860"/>
                </a:cubicBezTo>
                <a:cubicBezTo>
                  <a:pt x="1494622" y="528809"/>
                  <a:pt x="1491980" y="495628"/>
                  <a:pt x="1487277" y="462708"/>
                </a:cubicBezTo>
                <a:cubicBezTo>
                  <a:pt x="1483583" y="436851"/>
                  <a:pt x="1476227" y="400200"/>
                  <a:pt x="1465244" y="374573"/>
                </a:cubicBezTo>
                <a:cubicBezTo>
                  <a:pt x="1434663" y="303217"/>
                  <a:pt x="1393970" y="259232"/>
                  <a:pt x="1333041" y="198303"/>
                </a:cubicBezTo>
                <a:cubicBezTo>
                  <a:pt x="1318352" y="183614"/>
                  <a:pt x="1305593" y="166700"/>
                  <a:pt x="1288974" y="154236"/>
                </a:cubicBezTo>
                <a:cubicBezTo>
                  <a:pt x="1275835" y="144382"/>
                  <a:pt x="1259595" y="139547"/>
                  <a:pt x="1244906" y="132202"/>
                </a:cubicBezTo>
                <a:cubicBezTo>
                  <a:pt x="1171557" y="58851"/>
                  <a:pt x="1250554" y="127995"/>
                  <a:pt x="1178805" y="88135"/>
                </a:cubicBezTo>
                <a:cubicBezTo>
                  <a:pt x="1155656" y="75275"/>
                  <a:pt x="1134738" y="58756"/>
                  <a:pt x="1112704" y="44067"/>
                </a:cubicBezTo>
                <a:cubicBezTo>
                  <a:pt x="1101687" y="36722"/>
                  <a:pt x="1092499" y="25244"/>
                  <a:pt x="1079653" y="22033"/>
                </a:cubicBezTo>
                <a:lnTo>
                  <a:pt x="1035586" y="11017"/>
                </a:lnTo>
                <a:cubicBezTo>
                  <a:pt x="1024569" y="22034"/>
                  <a:pt x="1011177" y="31104"/>
                  <a:pt x="1002535" y="44067"/>
                </a:cubicBezTo>
                <a:cubicBezTo>
                  <a:pt x="996093" y="53730"/>
                  <a:pt x="998773" y="68050"/>
                  <a:pt x="991518" y="77118"/>
                </a:cubicBezTo>
                <a:cubicBezTo>
                  <a:pt x="983247" y="87457"/>
                  <a:pt x="958468" y="99151"/>
                  <a:pt x="958468" y="99151"/>
                </a:cubicBezTo>
              </a:path>
            </a:pathLst>
          </a:custGeom>
          <a:solidFill>
            <a:srgbClr val="FFFF00">
              <a:alpha val="31000"/>
            </a:srgbClr>
          </a:solidFill>
          <a:ln>
            <a:solidFill>
              <a:srgbClr val="4A7EBB"/>
            </a:solidFill>
            <a:round/>
          </a:ln>
        </p:spPr>
        <p:style>
          <a:lnRef idx="1">
            <a:schemeClr val="accent1"/>
          </a:lnRef>
          <a:fillRef idx="0">
            <a:schemeClr val="accent1"/>
          </a:fillRef>
          <a:effectRef idx="0">
            <a:schemeClr val="accent1"/>
          </a:effectRef>
          <a:fontRef idx="minor"/>
        </p:style>
      </p:sp>
      <p:sp>
        <p:nvSpPr>
          <p:cNvPr id="127" name="CustomShape 9"/>
          <p:cNvSpPr/>
          <p:nvPr/>
        </p:nvSpPr>
        <p:spPr>
          <a:xfrm>
            <a:off x="7061760" y="1441800"/>
            <a:ext cx="1172880" cy="2320920"/>
          </a:xfrm>
          <a:custGeom>
            <a:avLst/>
            <a:gdLst/>
            <a:ahLst/>
            <a:cxnLst/>
            <a:rect l="l" t="t" r="r" b="b"/>
            <a:pathLst>
              <a:path w="1173061" h="2321399">
                <a:moveTo>
                  <a:pt x="1002535" y="45586"/>
                </a:moveTo>
                <a:cubicBezTo>
                  <a:pt x="989682" y="36405"/>
                  <a:pt x="980820" y="37088"/>
                  <a:pt x="969484" y="34569"/>
                </a:cubicBezTo>
                <a:cubicBezTo>
                  <a:pt x="813925" y="0"/>
                  <a:pt x="654219" y="30286"/>
                  <a:pt x="495759" y="34569"/>
                </a:cubicBezTo>
                <a:cubicBezTo>
                  <a:pt x="414177" y="54965"/>
                  <a:pt x="483908" y="39410"/>
                  <a:pt x="363557" y="56603"/>
                </a:cubicBezTo>
                <a:cubicBezTo>
                  <a:pt x="287804" y="67425"/>
                  <a:pt x="311966" y="65983"/>
                  <a:pt x="242371" y="78637"/>
                </a:cubicBezTo>
                <a:cubicBezTo>
                  <a:pt x="157058" y="94149"/>
                  <a:pt x="201494" y="81247"/>
                  <a:pt x="143219" y="100670"/>
                </a:cubicBezTo>
                <a:cubicBezTo>
                  <a:pt x="132202" y="111687"/>
                  <a:pt x="122138" y="123747"/>
                  <a:pt x="110169" y="133721"/>
                </a:cubicBezTo>
                <a:cubicBezTo>
                  <a:pt x="49142" y="184578"/>
                  <a:pt x="102395" y="119461"/>
                  <a:pt x="22034" y="199822"/>
                </a:cubicBezTo>
                <a:cubicBezTo>
                  <a:pt x="12671" y="209185"/>
                  <a:pt x="7345" y="221856"/>
                  <a:pt x="0" y="232873"/>
                </a:cubicBezTo>
                <a:cubicBezTo>
                  <a:pt x="22712" y="263155"/>
                  <a:pt x="50645" y="297248"/>
                  <a:pt x="66101" y="332025"/>
                </a:cubicBezTo>
                <a:cubicBezTo>
                  <a:pt x="72250" y="345861"/>
                  <a:pt x="70347" y="362549"/>
                  <a:pt x="77118" y="376092"/>
                </a:cubicBezTo>
                <a:cubicBezTo>
                  <a:pt x="85330" y="392515"/>
                  <a:pt x="101252" y="404109"/>
                  <a:pt x="110169" y="420160"/>
                </a:cubicBezTo>
                <a:cubicBezTo>
                  <a:pt x="121551" y="440648"/>
                  <a:pt x="137268" y="498950"/>
                  <a:pt x="154236" y="519311"/>
                </a:cubicBezTo>
                <a:cubicBezTo>
                  <a:pt x="162713" y="529483"/>
                  <a:pt x="176270" y="534000"/>
                  <a:pt x="187287" y="541345"/>
                </a:cubicBezTo>
                <a:cubicBezTo>
                  <a:pt x="198304" y="559706"/>
                  <a:pt x="210761" y="577277"/>
                  <a:pt x="220337" y="596429"/>
                </a:cubicBezTo>
                <a:cubicBezTo>
                  <a:pt x="225530" y="606816"/>
                  <a:pt x="223142" y="621268"/>
                  <a:pt x="231354" y="629480"/>
                </a:cubicBezTo>
                <a:cubicBezTo>
                  <a:pt x="269238" y="667364"/>
                  <a:pt x="288944" y="670711"/>
                  <a:pt x="330506" y="684564"/>
                </a:cubicBezTo>
                <a:cubicBezTo>
                  <a:pt x="427074" y="781132"/>
                  <a:pt x="308893" y="658629"/>
                  <a:pt x="385590" y="750666"/>
                </a:cubicBezTo>
                <a:cubicBezTo>
                  <a:pt x="395564" y="762635"/>
                  <a:pt x="408667" y="771747"/>
                  <a:pt x="418641" y="783716"/>
                </a:cubicBezTo>
                <a:cubicBezTo>
                  <a:pt x="427118" y="793888"/>
                  <a:pt x="432979" y="805993"/>
                  <a:pt x="440675" y="816767"/>
                </a:cubicBezTo>
                <a:cubicBezTo>
                  <a:pt x="451347" y="831708"/>
                  <a:pt x="463196" y="845792"/>
                  <a:pt x="473725" y="860834"/>
                </a:cubicBezTo>
                <a:cubicBezTo>
                  <a:pt x="488911" y="882529"/>
                  <a:pt x="517793" y="926936"/>
                  <a:pt x="517793" y="926936"/>
                </a:cubicBezTo>
                <a:cubicBezTo>
                  <a:pt x="546936" y="1043504"/>
                  <a:pt x="507369" y="906237"/>
                  <a:pt x="550843" y="1004054"/>
                </a:cubicBezTo>
                <a:cubicBezTo>
                  <a:pt x="560276" y="1025278"/>
                  <a:pt x="572877" y="1070155"/>
                  <a:pt x="572877" y="1070155"/>
                </a:cubicBezTo>
                <a:cubicBezTo>
                  <a:pt x="565532" y="1114222"/>
                  <a:pt x="565869" y="1160284"/>
                  <a:pt x="550843" y="1202357"/>
                </a:cubicBezTo>
                <a:cubicBezTo>
                  <a:pt x="546390" y="1214826"/>
                  <a:pt x="528567" y="1216695"/>
                  <a:pt x="517793" y="1224391"/>
                </a:cubicBezTo>
                <a:cubicBezTo>
                  <a:pt x="502852" y="1235064"/>
                  <a:pt x="488667" y="1246770"/>
                  <a:pt x="473725" y="1257442"/>
                </a:cubicBezTo>
                <a:cubicBezTo>
                  <a:pt x="420796" y="1295248"/>
                  <a:pt x="462196" y="1267104"/>
                  <a:pt x="407624" y="1290492"/>
                </a:cubicBezTo>
                <a:cubicBezTo>
                  <a:pt x="392529" y="1296961"/>
                  <a:pt x="378805" y="1306427"/>
                  <a:pt x="363557" y="1312526"/>
                </a:cubicBezTo>
                <a:cubicBezTo>
                  <a:pt x="288443" y="1342572"/>
                  <a:pt x="288275" y="1335580"/>
                  <a:pt x="198304" y="1345576"/>
                </a:cubicBezTo>
                <a:cubicBezTo>
                  <a:pt x="187287" y="1349248"/>
                  <a:pt x="174321" y="1349338"/>
                  <a:pt x="165253" y="1356593"/>
                </a:cubicBezTo>
                <a:cubicBezTo>
                  <a:pt x="141478" y="1375613"/>
                  <a:pt x="138818" y="1407249"/>
                  <a:pt x="132202" y="1433711"/>
                </a:cubicBezTo>
                <a:cubicBezTo>
                  <a:pt x="135874" y="1507157"/>
                  <a:pt x="130619" y="1581599"/>
                  <a:pt x="143219" y="1654049"/>
                </a:cubicBezTo>
                <a:cubicBezTo>
                  <a:pt x="145889" y="1669399"/>
                  <a:pt x="166130" y="1675270"/>
                  <a:pt x="176270" y="1687099"/>
                </a:cubicBezTo>
                <a:cubicBezTo>
                  <a:pt x="279774" y="1807852"/>
                  <a:pt x="108505" y="1630351"/>
                  <a:pt x="275422" y="1797268"/>
                </a:cubicBezTo>
                <a:cubicBezTo>
                  <a:pt x="279094" y="1808285"/>
                  <a:pt x="280677" y="1820236"/>
                  <a:pt x="286439" y="1830319"/>
                </a:cubicBezTo>
                <a:cubicBezTo>
                  <a:pt x="302186" y="1857877"/>
                  <a:pt x="345379" y="1908150"/>
                  <a:pt x="374574" y="1918454"/>
                </a:cubicBezTo>
                <a:cubicBezTo>
                  <a:pt x="416702" y="1933323"/>
                  <a:pt x="462709" y="1933143"/>
                  <a:pt x="506776" y="1940487"/>
                </a:cubicBezTo>
                <a:cubicBezTo>
                  <a:pt x="558545" y="1979314"/>
                  <a:pt x="595641" y="2003892"/>
                  <a:pt x="638978" y="2061673"/>
                </a:cubicBezTo>
                <a:cubicBezTo>
                  <a:pt x="649995" y="2076362"/>
                  <a:pt x="658306" y="2093541"/>
                  <a:pt x="672029" y="2105740"/>
                </a:cubicBezTo>
                <a:cubicBezTo>
                  <a:pt x="691821" y="2123333"/>
                  <a:pt x="716945" y="2133920"/>
                  <a:pt x="738130" y="2149808"/>
                </a:cubicBezTo>
                <a:cubicBezTo>
                  <a:pt x="752819" y="2160825"/>
                  <a:pt x="767156" y="2172328"/>
                  <a:pt x="782198" y="2182858"/>
                </a:cubicBezTo>
                <a:cubicBezTo>
                  <a:pt x="803892" y="2198044"/>
                  <a:pt x="827114" y="2211037"/>
                  <a:pt x="848299" y="2226926"/>
                </a:cubicBezTo>
                <a:cubicBezTo>
                  <a:pt x="853315" y="2230688"/>
                  <a:pt x="912888" y="2276640"/>
                  <a:pt x="925417" y="2282010"/>
                </a:cubicBezTo>
                <a:cubicBezTo>
                  <a:pt x="951390" y="2293141"/>
                  <a:pt x="1028731" y="2301491"/>
                  <a:pt x="1046602" y="2304044"/>
                </a:cubicBezTo>
                <a:cubicBezTo>
                  <a:pt x="1086997" y="2296699"/>
                  <a:pt x="1156203" y="2321399"/>
                  <a:pt x="1167788" y="2282010"/>
                </a:cubicBezTo>
                <a:cubicBezTo>
                  <a:pt x="1173061" y="2264081"/>
                  <a:pt x="1152955" y="1821184"/>
                  <a:pt x="1145754" y="1731167"/>
                </a:cubicBezTo>
                <a:cubicBezTo>
                  <a:pt x="1143683" y="1705283"/>
                  <a:pt x="1137771" y="1679838"/>
                  <a:pt x="1134737" y="1654049"/>
                </a:cubicBezTo>
                <a:cubicBezTo>
                  <a:pt x="1130425" y="1617396"/>
                  <a:pt x="1129788" y="1580284"/>
                  <a:pt x="1123721" y="1543880"/>
                </a:cubicBezTo>
                <a:cubicBezTo>
                  <a:pt x="1118743" y="1514009"/>
                  <a:pt x="1101687" y="1455745"/>
                  <a:pt x="1101687" y="1455745"/>
                </a:cubicBezTo>
                <a:cubicBezTo>
                  <a:pt x="1098015" y="1319870"/>
                  <a:pt x="1096213" y="1183932"/>
                  <a:pt x="1090670" y="1048121"/>
                </a:cubicBezTo>
                <a:cubicBezTo>
                  <a:pt x="1088867" y="1003938"/>
                  <a:pt x="1079653" y="960139"/>
                  <a:pt x="1079653" y="915919"/>
                </a:cubicBezTo>
                <a:cubicBezTo>
                  <a:pt x="1079653" y="589058"/>
                  <a:pt x="1072222" y="652032"/>
                  <a:pt x="1101687" y="475244"/>
                </a:cubicBezTo>
                <a:cubicBezTo>
                  <a:pt x="1098015" y="361403"/>
                  <a:pt x="1097359" y="247425"/>
                  <a:pt x="1090670" y="133721"/>
                </a:cubicBezTo>
                <a:cubicBezTo>
                  <a:pt x="1089988" y="122128"/>
                  <a:pt x="1087865" y="108881"/>
                  <a:pt x="1079653" y="100670"/>
                </a:cubicBezTo>
                <a:cubicBezTo>
                  <a:pt x="1071441" y="92459"/>
                  <a:pt x="1057619" y="93326"/>
                  <a:pt x="1046602" y="89654"/>
                </a:cubicBezTo>
                <a:cubicBezTo>
                  <a:pt x="1006720" y="63065"/>
                  <a:pt x="1015388" y="54767"/>
                  <a:pt x="1002535" y="45586"/>
                </a:cubicBezTo>
                <a:close/>
              </a:path>
            </a:pathLst>
          </a:custGeom>
          <a:solidFill>
            <a:srgbClr val="FFFF00">
              <a:alpha val="31000"/>
            </a:srgbClr>
          </a:solidFill>
          <a:ln>
            <a:round/>
          </a:ln>
        </p:spPr>
        <p:style>
          <a:lnRef idx="2">
            <a:schemeClr val="accent1">
              <a:shade val="50000"/>
            </a:schemeClr>
          </a:lnRef>
          <a:fillRef idx="1">
            <a:schemeClr val="accent1"/>
          </a:fillRef>
          <a:effectRef idx="0">
            <a:schemeClr val="accent1"/>
          </a:effectRef>
          <a:fontRef idx="minor"/>
        </p:style>
      </p:sp>
      <p:sp>
        <p:nvSpPr>
          <p:cNvPr id="128" name="CustomShape 10"/>
          <p:cNvSpPr/>
          <p:nvPr/>
        </p:nvSpPr>
        <p:spPr>
          <a:xfrm>
            <a:off x="1547640" y="3069000"/>
            <a:ext cx="503640" cy="359640"/>
          </a:xfrm>
          <a:prstGeom prst="rect">
            <a:avLst/>
          </a:prstGeom>
          <a:solidFill>
            <a:schemeClr val="tx1"/>
          </a:solidFill>
          <a:ln>
            <a:round/>
          </a:ln>
        </p:spPr>
        <p:style>
          <a:lnRef idx="2">
            <a:schemeClr val="accent1">
              <a:shade val="50000"/>
            </a:schemeClr>
          </a:lnRef>
          <a:fillRef idx="1">
            <a:schemeClr val="accent1"/>
          </a:fillRef>
          <a:effectRef idx="0">
            <a:schemeClr val="accent1"/>
          </a:effectRef>
          <a:fontRef idx="minor"/>
        </p:style>
      </p:sp>
      <p:sp>
        <p:nvSpPr>
          <p:cNvPr id="129" name="CustomShape 11"/>
          <p:cNvSpPr/>
          <p:nvPr/>
        </p:nvSpPr>
        <p:spPr>
          <a:xfrm>
            <a:off x="6012000" y="1268640"/>
            <a:ext cx="431640" cy="359640"/>
          </a:xfrm>
          <a:prstGeom prst="triangle">
            <a:avLst>
              <a:gd name="adj" fmla="val 50000"/>
            </a:avLst>
          </a:prstGeom>
          <a:solidFill>
            <a:schemeClr val="tx1"/>
          </a:solidFill>
          <a:ln>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176</Words>
  <Application>Microsoft Office PowerPoint</Application>
  <PresentationFormat>Affichage à l'écran (4:3)</PresentationFormat>
  <Paragraphs>29</Paragraphs>
  <Slides>17</Slides>
  <Notes>0</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Office Theme</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III- Comment vit-on en ville au Moyen Âge ? (fiches 4 et 5)</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2: la naissance d’une nouvelle société urbaine</dc:title>
  <dc:creator>Johanna</dc:creator>
  <cp:lastModifiedBy>Johanna</cp:lastModifiedBy>
  <cp:revision>30</cp:revision>
  <dcterms:created xsi:type="dcterms:W3CDTF">2017-02-19T12:42:38Z</dcterms:created>
  <dcterms:modified xsi:type="dcterms:W3CDTF">2017-02-27T18:43:06Z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16</vt:i4>
  </property>
</Properties>
</file>