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BEEB0B6-11A1-4A98-AA32-5F0C26DFDBCE}">
  <a:tblStyle styleId="{6BEEB0B6-11A1-4A98-AA32-5F0C26DFDBCE}" styleName="Table_0">
    <a:wholeTbl>
      <a:tcStyle>
        <a:tcBdr>
          <a:left>
            <a:ln w="9525" cap="flat" cmpd="sng">
              <a:solidFill>
                <a:srgbClr val="9E9E9E"/>
              </a:solidFill>
              <a:prstDash val="solid"/>
              <a:round/>
              <a:headEnd type="none" w="med" len="med"/>
              <a:tailEnd type="none" w="med" len="med"/>
            </a:ln>
          </a:left>
          <a:right>
            <a:ln w="9525" cap="flat" cmpd="sng">
              <a:solidFill>
                <a:srgbClr val="9E9E9E"/>
              </a:solidFill>
              <a:prstDash val="solid"/>
              <a:round/>
              <a:headEnd type="none" w="med" len="med"/>
              <a:tailEnd type="none" w="med" len="med"/>
            </a:ln>
          </a:right>
          <a:top>
            <a:ln w="9525" cap="flat" cmpd="sng">
              <a:solidFill>
                <a:srgbClr val="9E9E9E"/>
              </a:solidFill>
              <a:prstDash val="solid"/>
              <a:round/>
              <a:headEnd type="none" w="med" len="med"/>
              <a:tailEnd type="none" w="med" len="med"/>
            </a:ln>
          </a:top>
          <a:bottom>
            <a:ln w="9525" cap="flat" cmpd="sng">
              <a:solidFill>
                <a:srgbClr val="9E9E9E"/>
              </a:solidFill>
              <a:prstDash val="solid"/>
              <a:round/>
              <a:headEnd type="none" w="med" len="med"/>
              <a:tailEnd type="none" w="med" len="med"/>
            </a:ln>
          </a:bottom>
          <a:insideH>
            <a:ln w="9525" cap="flat" cmpd="sng">
              <a:solidFill>
                <a:srgbClr val="9E9E9E"/>
              </a:solidFill>
              <a:prstDash val="solid"/>
              <a:round/>
              <a:headEnd type="none" w="med" len="med"/>
              <a:tailEnd type="none" w="med" len="med"/>
            </a:ln>
          </a:insideH>
          <a:insideV>
            <a:ln w="9525" cap="flat" cmpd="sng">
              <a:solidFill>
                <a:srgbClr val="9E9E9E"/>
              </a:solidFill>
              <a:prstDash val="solid"/>
              <a:round/>
              <a:headEnd type="none" w="med" len="med"/>
              <a:tailEnd type="none" w="med" len="med"/>
            </a:ln>
          </a:insideV>
        </a:tcBdr>
      </a:tcStyle>
    </a:wholeTbl>
  </a:tblStyle>
  <a:tblStyle styleId="{5C7FBBA8-A0F7-449C-8003-315D11C772B5}" styleName="Table_1"/>
  <a:tblStyle styleId="{4F7EEF9F-B26B-4F24-943F-AFB663C2607B}" styleName="Table_2">
    <a:wholeTbl>
      <a:tcTxStyle b="off" i="off">
        <a:font>
          <a:latin typeface="Calibri"/>
          <a:ea typeface="Calibri"/>
          <a:cs typeface="Calibri"/>
        </a:font>
        <a:schemeClr val="dk1"/>
      </a:tcTxStyle>
      <a:tcStyle>
        <a:tcBdr>
          <a:left>
            <a:ln w="12700" cap="flat" cmpd="sng">
              <a:solidFill>
                <a:schemeClr val="lt1"/>
              </a:solidFill>
              <a:prstDash val="solid"/>
              <a:round/>
              <a:headEnd type="none" w="med" len="med"/>
              <a:tailEnd type="none" w="med" len="med"/>
            </a:ln>
          </a:left>
          <a:right>
            <a:ln w="12700" cap="flat" cmpd="sng">
              <a:solidFill>
                <a:schemeClr val="lt1"/>
              </a:solidFill>
              <a:prstDash val="solid"/>
              <a:round/>
              <a:headEnd type="none" w="med" len="med"/>
              <a:tailEnd type="none" w="med" len="med"/>
            </a:ln>
          </a:right>
          <a:top>
            <a:ln w="12700" cap="flat" cmpd="sng">
              <a:solidFill>
                <a:schemeClr val="lt1"/>
              </a:solidFill>
              <a:prstDash val="solid"/>
              <a:round/>
              <a:headEnd type="none" w="med" len="med"/>
              <a:tailEnd type="none" w="med" len="med"/>
            </a:ln>
          </a:top>
          <a:bottom>
            <a:ln w="12700" cap="flat" cmpd="sng">
              <a:solidFill>
                <a:schemeClr val="lt1"/>
              </a:solidFill>
              <a:prstDash val="solid"/>
              <a:round/>
              <a:headEnd type="none" w="med" len="med"/>
              <a:tailEnd type="none" w="med" len="med"/>
            </a:ln>
          </a:bottom>
          <a:insideH>
            <a:ln w="12700" cap="flat" cmpd="sng">
              <a:solidFill>
                <a:schemeClr val="lt1"/>
              </a:solidFill>
              <a:prstDash val="solid"/>
              <a:round/>
              <a:headEnd type="none" w="med" len="med"/>
              <a:tailEnd type="none" w="med" len="med"/>
            </a:ln>
          </a:insideH>
          <a:insideV>
            <a:ln w="12700" cap="flat" cmpd="sng">
              <a:solidFill>
                <a:schemeClr val="lt1"/>
              </a:solidFill>
              <a:prstDash val="solid"/>
              <a:round/>
              <a:headEnd type="none" w="med" len="med"/>
              <a:tailEnd type="none" w="med" len="med"/>
            </a:ln>
          </a:insideV>
        </a:tcBdr>
        <a:fill>
          <a:solidFill>
            <a:srgbClr val="E9EFF7"/>
          </a:solidFill>
        </a:fill>
      </a:tcStyle>
    </a:wholeTbl>
    <a:band1H>
      <a:tcStyle>
        <a:tcBdr/>
        <a:fill>
          <a:solidFill>
            <a:srgbClr val="D0DEEF"/>
          </a:solidFill>
        </a:fill>
      </a:tcStyle>
    </a:band1H>
    <a:band1V>
      <a:tcStyle>
        <a:tcBdr/>
        <a:fill>
          <a:solidFill>
            <a:srgbClr val="D0DEEF"/>
          </a:solidFill>
        </a:fill>
      </a:tcStyle>
    </a:band1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med" len="med"/>
              <a:tailEnd type="none" w="med" len="med"/>
            </a:ln>
          </a:top>
        </a:tcBdr>
        <a:fill>
          <a:solidFill>
            <a:schemeClr val="accent1"/>
          </a:solidFill>
        </a:fill>
      </a:tcStyle>
    </a:lastRow>
    <a:firstRow>
      <a:tcTxStyle b="on" i="off">
        <a:font>
          <a:latin typeface="Calibri"/>
          <a:ea typeface="Calibri"/>
          <a:cs typeface="Calibri"/>
        </a:font>
        <a:schemeClr val="lt1"/>
      </a:tcTxStyle>
      <a:tcStyle>
        <a:tcBdr>
          <a:bottom>
            <a:ln w="38100" cap="flat" cmpd="sng">
              <a:solidFill>
                <a:schemeClr val="lt1"/>
              </a:solidFill>
              <a:prstDash val="solid"/>
              <a:round/>
              <a:headEnd type="none" w="med" len="med"/>
              <a:tailEnd type="none" w="med" len="med"/>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128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1844994729"/>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Shape 84"/>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85" name="Shape 8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200010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Shape 142"/>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143" name="Shape 14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705527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Shape 149"/>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rtl="0">
              <a:spcBef>
                <a:spcPts val="0"/>
              </a:spcBef>
              <a:buNone/>
            </a:pPr>
            <a:endParaRPr/>
          </a:p>
        </p:txBody>
      </p:sp>
      <p:sp>
        <p:nvSpPr>
          <p:cNvPr id="150" name="Shape 15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475099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Shape 8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0" name="Shape 9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9933834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Shape 9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6" name="Shape 96"/>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2139785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Shape 101"/>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102" name="Shape 10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880194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Shape 10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8" name="Shape 108"/>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4028242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Shape 114"/>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115" name="Shape 11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708217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Shape 120"/>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rtl="0">
              <a:spcBef>
                <a:spcPts val="0"/>
              </a:spcBef>
              <a:buNone/>
            </a:pPr>
            <a:endParaRPr/>
          </a:p>
        </p:txBody>
      </p:sp>
      <p:sp>
        <p:nvSpPr>
          <p:cNvPr id="121" name="Shape 12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373109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Shape 12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7" name="Shape 12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31437802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Shape 13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5" name="Shape 13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37049811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4"/>
        <p:cNvGrpSpPr/>
        <p:nvPr/>
      </p:nvGrpSpPr>
      <p:grpSpPr>
        <a:xfrm>
          <a:off x="0" y="0"/>
          <a:ext cx="0" cy="0"/>
          <a:chOff x="0" y="0"/>
          <a:chExt cx="0" cy="0"/>
        </a:xfrm>
      </p:grpSpPr>
      <p:sp>
        <p:nvSpPr>
          <p:cNvPr id="15" name="Shape 15"/>
          <p:cNvSpPr txBox="1">
            <a:spLocks noGrp="1"/>
          </p:cNvSpPr>
          <p:nvPr>
            <p:ph type="ctrTitle"/>
          </p:nvPr>
        </p:nvSpPr>
        <p:spPr>
          <a:xfrm>
            <a:off x="685800" y="1122362"/>
            <a:ext cx="7772400" cy="2387600"/>
          </a:xfrm>
          <a:prstGeom prst="rect">
            <a:avLst/>
          </a:prstGeom>
          <a:noFill/>
          <a:ln>
            <a:noFill/>
          </a:ln>
        </p:spPr>
        <p:txBody>
          <a:bodyPr lIns="91425" tIns="91425" rIns="91425" bIns="91425" anchor="b" anchorCtr="0"/>
          <a:lstStyle>
            <a:lvl1pPr marL="0" marR="0" lvl="0" indent="0" algn="ctr" rtl="0">
              <a:lnSpc>
                <a:spcPct val="90000"/>
              </a:lnSpc>
              <a:spcBef>
                <a:spcPts val="0"/>
              </a:spcBef>
              <a:buClr>
                <a:schemeClr val="dk1"/>
              </a:buClr>
              <a:buFont typeface="Calibri"/>
              <a:buNone/>
              <a:defRPr sz="60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6" name="Shape 16"/>
          <p:cNvSpPr txBox="1">
            <a:spLocks noGrp="1"/>
          </p:cNvSpPr>
          <p:nvPr>
            <p:ph type="subTitle" idx="1"/>
          </p:nvPr>
        </p:nvSpPr>
        <p:spPr>
          <a:xfrm>
            <a:off x="1143000" y="3602037"/>
            <a:ext cx="6858000" cy="1655761"/>
          </a:xfrm>
          <a:prstGeom prst="rect">
            <a:avLst/>
          </a:prstGeom>
          <a:noFill/>
          <a:ln>
            <a:noFill/>
          </a:ln>
        </p:spPr>
        <p:txBody>
          <a:bodyPr lIns="91425" tIns="91425" rIns="91425" bIns="91425" anchor="t" anchorCtr="0"/>
          <a:lstStyle>
            <a:lvl1pPr marL="0" marR="0" lvl="0" indent="0" algn="ctr" rtl="0">
              <a:lnSpc>
                <a:spcPct val="90000"/>
              </a:lnSpc>
              <a:spcBef>
                <a:spcPts val="1000"/>
              </a:spcBef>
              <a:buClr>
                <a:schemeClr val="dk1"/>
              </a:buClr>
              <a:buFont typeface="Arial"/>
              <a:buNone/>
              <a:defRPr sz="2400" b="0" i="0" u="none" strike="noStrike" cap="none">
                <a:solidFill>
                  <a:schemeClr val="dk1"/>
                </a:solidFill>
                <a:latin typeface="Calibri"/>
                <a:ea typeface="Calibri"/>
                <a:cs typeface="Calibri"/>
                <a:sym typeface="Calibri"/>
              </a:defRPr>
            </a:lvl1pPr>
            <a:lvl2pPr marL="457200" marR="0" lvl="1" indent="0" algn="ctr"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2pPr>
            <a:lvl3pPr marL="914400" marR="0" lvl="2" indent="0" algn="ctr" rtl="0">
              <a:lnSpc>
                <a:spcPct val="90000"/>
              </a:lnSpc>
              <a:spcBef>
                <a:spcPts val="500"/>
              </a:spcBef>
              <a:buClr>
                <a:schemeClr val="dk1"/>
              </a:buClr>
              <a:buFont typeface="Arial"/>
              <a:buNone/>
              <a:defRPr sz="1800" b="0" i="0" u="none" strike="noStrike" cap="none">
                <a:solidFill>
                  <a:schemeClr val="dk1"/>
                </a:solidFill>
                <a:latin typeface="Calibri"/>
                <a:ea typeface="Calibri"/>
                <a:cs typeface="Calibri"/>
                <a:sym typeface="Calibri"/>
              </a:defRPr>
            </a:lvl3pPr>
            <a:lvl4pPr marL="1371600" marR="0" lvl="3"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4pPr>
            <a:lvl5pPr marL="1828800" marR="0" lvl="4"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5pPr>
            <a:lvl6pPr marL="2286000" marR="0" lvl="5"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6pPr>
            <a:lvl7pPr marL="2743200" marR="0" lvl="6"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7pPr>
            <a:lvl8pPr marL="3200400" marR="0" lvl="7"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8pPr>
            <a:lvl9pPr marL="3657600" marR="0" lvl="8"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9pPr>
          </a:lstStyle>
          <a:p>
            <a:endParaRPr/>
          </a:p>
        </p:txBody>
      </p:sp>
      <p:sp>
        <p:nvSpPr>
          <p:cNvPr id="17" name="Shape 17"/>
          <p:cNvSpPr txBox="1">
            <a:spLocks noGrp="1"/>
          </p:cNvSpPr>
          <p:nvPr>
            <p:ph type="dt" idx="10"/>
          </p:nvPr>
        </p:nvSpPr>
        <p:spPr>
          <a:xfrm>
            <a:off x="628650" y="6356351"/>
            <a:ext cx="2057400" cy="365125"/>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8" name="Shape 18"/>
          <p:cNvSpPr txBox="1">
            <a:spLocks noGrp="1"/>
          </p:cNvSpPr>
          <p:nvPr>
            <p:ph type="ftr" idx="11"/>
          </p:nvPr>
        </p:nvSpPr>
        <p:spPr>
          <a:xfrm>
            <a:off x="3028950" y="6356351"/>
            <a:ext cx="3086099" cy="365125"/>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9" name="Shape 19"/>
          <p:cNvSpPr txBox="1">
            <a:spLocks noGrp="1"/>
          </p:cNvSpPr>
          <p:nvPr>
            <p:ph type="sldNum" idx="12"/>
          </p:nvPr>
        </p:nvSpPr>
        <p:spPr>
          <a:xfrm>
            <a:off x="6457950" y="6356351"/>
            <a:ext cx="2057400"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fr-FR" sz="1200" b="0" i="0" u="none" strike="noStrike" cap="none">
                <a:solidFill>
                  <a:srgbClr val="888888"/>
                </a:solidFill>
                <a:latin typeface="Calibri"/>
                <a:ea typeface="Calibri"/>
                <a:cs typeface="Calibri"/>
                <a:sym typeface="Calibri"/>
              </a:rPr>
              <a:t>‹#›</a:t>
            </a:fld>
            <a:endParaRPr lang="fr-FR"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71"/>
        <p:cNvGrpSpPr/>
        <p:nvPr/>
      </p:nvGrpSpPr>
      <p:grpSpPr>
        <a:xfrm>
          <a:off x="0" y="0"/>
          <a:ext cx="0" cy="0"/>
          <a:chOff x="0" y="0"/>
          <a:chExt cx="0" cy="0"/>
        </a:xfrm>
      </p:grpSpPr>
      <p:sp>
        <p:nvSpPr>
          <p:cNvPr id="72" name="Shape 72"/>
          <p:cNvSpPr txBox="1">
            <a:spLocks noGrp="1"/>
          </p:cNvSpPr>
          <p:nvPr>
            <p:ph type="title"/>
          </p:nvPr>
        </p:nvSpPr>
        <p:spPr>
          <a:xfrm>
            <a:off x="628650" y="365126"/>
            <a:ext cx="7886700"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73" name="Shape 73"/>
          <p:cNvSpPr txBox="1">
            <a:spLocks noGrp="1"/>
          </p:cNvSpPr>
          <p:nvPr>
            <p:ph type="body" idx="1"/>
          </p:nvPr>
        </p:nvSpPr>
        <p:spPr>
          <a:xfrm rot="5400000">
            <a:off x="2396330" y="57943"/>
            <a:ext cx="4351338" cy="7886700"/>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74" name="Shape 74"/>
          <p:cNvSpPr txBox="1">
            <a:spLocks noGrp="1"/>
          </p:cNvSpPr>
          <p:nvPr>
            <p:ph type="dt" idx="10"/>
          </p:nvPr>
        </p:nvSpPr>
        <p:spPr>
          <a:xfrm>
            <a:off x="628650" y="6356351"/>
            <a:ext cx="2057400"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5" name="Shape 75"/>
          <p:cNvSpPr txBox="1">
            <a:spLocks noGrp="1"/>
          </p:cNvSpPr>
          <p:nvPr>
            <p:ph type="ftr" idx="11"/>
          </p:nvPr>
        </p:nvSpPr>
        <p:spPr>
          <a:xfrm>
            <a:off x="3028950" y="6356351"/>
            <a:ext cx="3086099"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6" name="Shape 76"/>
          <p:cNvSpPr txBox="1">
            <a:spLocks noGrp="1"/>
          </p:cNvSpPr>
          <p:nvPr>
            <p:ph type="sldNum" idx="12"/>
          </p:nvPr>
        </p:nvSpPr>
        <p:spPr>
          <a:xfrm>
            <a:off x="6457950" y="6356351"/>
            <a:ext cx="2057400"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fr-FR" sz="1200">
                <a:solidFill>
                  <a:srgbClr val="888888"/>
                </a:solidFill>
                <a:latin typeface="Calibri"/>
                <a:ea typeface="Calibri"/>
                <a:cs typeface="Calibri"/>
                <a:sym typeface="Calibri"/>
              </a:rPr>
              <a:t>‹#›</a:t>
            </a:fld>
            <a:endParaRPr lang="fr-FR" sz="1200">
              <a:solidFill>
                <a:srgbClr val="888888"/>
              </a:solidFill>
              <a:latin typeface="Calibri"/>
              <a:ea typeface="Calibri"/>
              <a:cs typeface="Calibri"/>
              <a:sym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77"/>
        <p:cNvGrpSpPr/>
        <p:nvPr/>
      </p:nvGrpSpPr>
      <p:grpSpPr>
        <a:xfrm>
          <a:off x="0" y="0"/>
          <a:ext cx="0" cy="0"/>
          <a:chOff x="0" y="0"/>
          <a:chExt cx="0" cy="0"/>
        </a:xfrm>
      </p:grpSpPr>
      <p:sp>
        <p:nvSpPr>
          <p:cNvPr id="78" name="Shape 78"/>
          <p:cNvSpPr txBox="1">
            <a:spLocks noGrp="1"/>
          </p:cNvSpPr>
          <p:nvPr>
            <p:ph type="title"/>
          </p:nvPr>
        </p:nvSpPr>
        <p:spPr>
          <a:xfrm rot="5400000">
            <a:off x="4623593" y="2285206"/>
            <a:ext cx="5811838" cy="1971675"/>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79" name="Shape 79"/>
          <p:cNvSpPr txBox="1">
            <a:spLocks noGrp="1"/>
          </p:cNvSpPr>
          <p:nvPr>
            <p:ph type="body" idx="1"/>
          </p:nvPr>
        </p:nvSpPr>
        <p:spPr>
          <a:xfrm rot="5400000">
            <a:off x="623093" y="370681"/>
            <a:ext cx="5811838" cy="5800725"/>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0" name="Shape 80"/>
          <p:cNvSpPr txBox="1">
            <a:spLocks noGrp="1"/>
          </p:cNvSpPr>
          <p:nvPr>
            <p:ph type="dt" idx="10"/>
          </p:nvPr>
        </p:nvSpPr>
        <p:spPr>
          <a:xfrm>
            <a:off x="628650" y="6356351"/>
            <a:ext cx="2057400"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81" name="Shape 81"/>
          <p:cNvSpPr txBox="1">
            <a:spLocks noGrp="1"/>
          </p:cNvSpPr>
          <p:nvPr>
            <p:ph type="ftr" idx="11"/>
          </p:nvPr>
        </p:nvSpPr>
        <p:spPr>
          <a:xfrm>
            <a:off x="3028950" y="6356351"/>
            <a:ext cx="3086099"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82" name="Shape 82"/>
          <p:cNvSpPr txBox="1">
            <a:spLocks noGrp="1"/>
          </p:cNvSpPr>
          <p:nvPr>
            <p:ph type="sldNum" idx="12"/>
          </p:nvPr>
        </p:nvSpPr>
        <p:spPr>
          <a:xfrm>
            <a:off x="6457950" y="6356351"/>
            <a:ext cx="2057400"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fr-FR" sz="1200">
                <a:solidFill>
                  <a:srgbClr val="888888"/>
                </a:solidFill>
                <a:latin typeface="Calibri"/>
                <a:ea typeface="Calibri"/>
                <a:cs typeface="Calibri"/>
                <a:sym typeface="Calibri"/>
              </a:rPr>
              <a:t>‹#›</a:t>
            </a:fld>
            <a:endParaRPr lang="fr-FR" sz="1200">
              <a:solidFill>
                <a:srgbClr val="888888"/>
              </a:solidFill>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628650" y="365126"/>
            <a:ext cx="7886700"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22" name="Shape 22"/>
          <p:cNvSpPr txBox="1">
            <a:spLocks noGrp="1"/>
          </p:cNvSpPr>
          <p:nvPr>
            <p:ph type="body" idx="1"/>
          </p:nvPr>
        </p:nvSpPr>
        <p:spPr>
          <a:xfrm>
            <a:off x="628650" y="1825625"/>
            <a:ext cx="7886700" cy="4351338"/>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23" name="Shape 23"/>
          <p:cNvSpPr txBox="1">
            <a:spLocks noGrp="1"/>
          </p:cNvSpPr>
          <p:nvPr>
            <p:ph type="dt" idx="10"/>
          </p:nvPr>
        </p:nvSpPr>
        <p:spPr>
          <a:xfrm>
            <a:off x="628650" y="6356351"/>
            <a:ext cx="2057400" cy="365125"/>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24" name="Shape 24"/>
          <p:cNvSpPr txBox="1">
            <a:spLocks noGrp="1"/>
          </p:cNvSpPr>
          <p:nvPr>
            <p:ph type="ftr" idx="11"/>
          </p:nvPr>
        </p:nvSpPr>
        <p:spPr>
          <a:xfrm>
            <a:off x="3028950" y="6356351"/>
            <a:ext cx="3086099" cy="365125"/>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25" name="Shape 25"/>
          <p:cNvSpPr txBox="1">
            <a:spLocks noGrp="1"/>
          </p:cNvSpPr>
          <p:nvPr>
            <p:ph type="sldNum" idx="12"/>
          </p:nvPr>
        </p:nvSpPr>
        <p:spPr>
          <a:xfrm>
            <a:off x="6457950" y="6356351"/>
            <a:ext cx="2057400"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fr-FR" sz="1200" b="0" i="0" u="none" strike="noStrike" cap="none">
                <a:solidFill>
                  <a:srgbClr val="888888"/>
                </a:solidFill>
                <a:latin typeface="Calibri"/>
                <a:ea typeface="Calibri"/>
                <a:cs typeface="Calibri"/>
                <a:sym typeface="Calibri"/>
              </a:rPr>
              <a:t>‹#›</a:t>
            </a:fld>
            <a:endParaRPr lang="fr-FR"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26"/>
        <p:cNvGrpSpPr/>
        <p:nvPr/>
      </p:nvGrpSpPr>
      <p:grpSpPr>
        <a:xfrm>
          <a:off x="0" y="0"/>
          <a:ext cx="0" cy="0"/>
          <a:chOff x="0" y="0"/>
          <a:chExt cx="0" cy="0"/>
        </a:xfrm>
      </p:grpSpPr>
      <p:sp>
        <p:nvSpPr>
          <p:cNvPr id="27" name="Shape 27"/>
          <p:cNvSpPr txBox="1">
            <a:spLocks noGrp="1"/>
          </p:cNvSpPr>
          <p:nvPr>
            <p:ph type="title"/>
          </p:nvPr>
        </p:nvSpPr>
        <p:spPr>
          <a:xfrm>
            <a:off x="623887" y="1709739"/>
            <a:ext cx="7886700" cy="2852737"/>
          </a:xfrm>
          <a:prstGeom prst="rect">
            <a:avLst/>
          </a:prstGeom>
          <a:noFill/>
          <a:ln>
            <a:noFill/>
          </a:ln>
        </p:spPr>
        <p:txBody>
          <a:bodyPr lIns="91425" tIns="91425" rIns="91425" bIns="91425" anchor="b" anchorCtr="0"/>
          <a:lstStyle>
            <a:lvl1pPr marL="0" marR="0" lvl="0" indent="0" algn="l" rtl="0">
              <a:lnSpc>
                <a:spcPct val="90000"/>
              </a:lnSpc>
              <a:spcBef>
                <a:spcPts val="0"/>
              </a:spcBef>
              <a:buClr>
                <a:schemeClr val="dk1"/>
              </a:buClr>
              <a:buFont typeface="Calibri"/>
              <a:buNone/>
              <a:defRPr sz="60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28" name="Shape 28"/>
          <p:cNvSpPr txBox="1">
            <a:spLocks noGrp="1"/>
          </p:cNvSpPr>
          <p:nvPr>
            <p:ph type="body" idx="1"/>
          </p:nvPr>
        </p:nvSpPr>
        <p:spPr>
          <a:xfrm>
            <a:off x="623887" y="4589464"/>
            <a:ext cx="7886700" cy="1500187"/>
          </a:xfrm>
          <a:prstGeom prst="rect">
            <a:avLst/>
          </a:prstGeom>
          <a:noFill/>
          <a:ln>
            <a:noFill/>
          </a:ln>
        </p:spPr>
        <p:txBody>
          <a:bodyPr lIns="91425" tIns="91425" rIns="91425" bIns="91425" anchor="t" anchorCtr="0"/>
          <a:lstStyle>
            <a:lvl1pPr marL="0" marR="0" lvl="0" indent="0" algn="l" rtl="0">
              <a:lnSpc>
                <a:spcPct val="90000"/>
              </a:lnSpc>
              <a:spcBef>
                <a:spcPts val="1000"/>
              </a:spcBef>
              <a:buClr>
                <a:schemeClr val="dk1"/>
              </a:buClr>
              <a:buFont typeface="Arial"/>
              <a:buNone/>
              <a:defRPr sz="2400" b="0"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buClr>
                <a:srgbClr val="888888"/>
              </a:buClr>
              <a:buFont typeface="Arial"/>
              <a:buNone/>
              <a:defRPr sz="2000" b="0" i="0" u="none" strike="noStrike" cap="none">
                <a:solidFill>
                  <a:srgbClr val="888888"/>
                </a:solidFill>
                <a:latin typeface="Calibri"/>
                <a:ea typeface="Calibri"/>
                <a:cs typeface="Calibri"/>
                <a:sym typeface="Calibri"/>
              </a:defRPr>
            </a:lvl2pPr>
            <a:lvl3pPr marL="914400" marR="0" lvl="2" indent="0" algn="l" rtl="0">
              <a:lnSpc>
                <a:spcPct val="90000"/>
              </a:lnSpc>
              <a:spcBef>
                <a:spcPts val="500"/>
              </a:spcBef>
              <a:buClr>
                <a:srgbClr val="888888"/>
              </a:buClr>
              <a:buFont typeface="Arial"/>
              <a:buNone/>
              <a:defRPr sz="1800" b="0" i="0" u="none" strike="noStrike" cap="none">
                <a:solidFill>
                  <a:srgbClr val="888888"/>
                </a:solidFill>
                <a:latin typeface="Calibri"/>
                <a:ea typeface="Calibri"/>
                <a:cs typeface="Calibri"/>
                <a:sym typeface="Calibri"/>
              </a:defRPr>
            </a:lvl3pPr>
            <a:lvl4pPr marL="1371600" marR="0" lvl="3" indent="0" algn="l" rtl="0">
              <a:lnSpc>
                <a:spcPct val="90000"/>
              </a:lnSpc>
              <a:spcBef>
                <a:spcPts val="500"/>
              </a:spcBef>
              <a:buClr>
                <a:srgbClr val="888888"/>
              </a:buClr>
              <a:buFont typeface="Arial"/>
              <a:buNone/>
              <a:defRPr sz="1600" b="0" i="0" u="none" strike="noStrike" cap="none">
                <a:solidFill>
                  <a:srgbClr val="888888"/>
                </a:solidFill>
                <a:latin typeface="Calibri"/>
                <a:ea typeface="Calibri"/>
                <a:cs typeface="Calibri"/>
                <a:sym typeface="Calibri"/>
              </a:defRPr>
            </a:lvl4pPr>
            <a:lvl5pPr marL="1828800" marR="0" lvl="4" indent="0" algn="l" rtl="0">
              <a:lnSpc>
                <a:spcPct val="90000"/>
              </a:lnSpc>
              <a:spcBef>
                <a:spcPts val="500"/>
              </a:spcBef>
              <a:buClr>
                <a:srgbClr val="888888"/>
              </a:buClr>
              <a:buFont typeface="Arial"/>
              <a:buNone/>
              <a:defRPr sz="1600" b="0" i="0" u="none" strike="noStrike" cap="none">
                <a:solidFill>
                  <a:srgbClr val="888888"/>
                </a:solidFill>
                <a:latin typeface="Calibri"/>
                <a:ea typeface="Calibri"/>
                <a:cs typeface="Calibri"/>
                <a:sym typeface="Calibri"/>
              </a:defRPr>
            </a:lvl5pPr>
            <a:lvl6pPr marL="2286000" marR="0" lvl="5" indent="0" algn="l" rtl="0">
              <a:lnSpc>
                <a:spcPct val="90000"/>
              </a:lnSpc>
              <a:spcBef>
                <a:spcPts val="500"/>
              </a:spcBef>
              <a:buClr>
                <a:srgbClr val="888888"/>
              </a:buClr>
              <a:buFont typeface="Arial"/>
              <a:buNone/>
              <a:defRPr sz="1600" b="0" i="0" u="none" strike="noStrike" cap="none">
                <a:solidFill>
                  <a:srgbClr val="888888"/>
                </a:solidFill>
                <a:latin typeface="Calibri"/>
                <a:ea typeface="Calibri"/>
                <a:cs typeface="Calibri"/>
                <a:sym typeface="Calibri"/>
              </a:defRPr>
            </a:lvl6pPr>
            <a:lvl7pPr marL="2743200" marR="0" lvl="6" indent="0" algn="l" rtl="0">
              <a:lnSpc>
                <a:spcPct val="90000"/>
              </a:lnSpc>
              <a:spcBef>
                <a:spcPts val="500"/>
              </a:spcBef>
              <a:buClr>
                <a:srgbClr val="888888"/>
              </a:buClr>
              <a:buFont typeface="Arial"/>
              <a:buNone/>
              <a:defRPr sz="1600" b="0" i="0" u="none" strike="noStrike" cap="none">
                <a:solidFill>
                  <a:srgbClr val="888888"/>
                </a:solidFill>
                <a:latin typeface="Calibri"/>
                <a:ea typeface="Calibri"/>
                <a:cs typeface="Calibri"/>
                <a:sym typeface="Calibri"/>
              </a:defRPr>
            </a:lvl7pPr>
            <a:lvl8pPr marL="3200400" marR="0" lvl="7" indent="0" algn="l" rtl="0">
              <a:lnSpc>
                <a:spcPct val="90000"/>
              </a:lnSpc>
              <a:spcBef>
                <a:spcPts val="500"/>
              </a:spcBef>
              <a:buClr>
                <a:srgbClr val="888888"/>
              </a:buClr>
              <a:buFont typeface="Arial"/>
              <a:buNone/>
              <a:defRPr sz="1600" b="0" i="0" u="none" strike="noStrike" cap="none">
                <a:solidFill>
                  <a:srgbClr val="888888"/>
                </a:solidFill>
                <a:latin typeface="Calibri"/>
                <a:ea typeface="Calibri"/>
                <a:cs typeface="Calibri"/>
                <a:sym typeface="Calibri"/>
              </a:defRPr>
            </a:lvl8pPr>
            <a:lvl9pPr marL="3657600" marR="0" lvl="8" indent="0" algn="l" rtl="0">
              <a:lnSpc>
                <a:spcPct val="90000"/>
              </a:lnSpc>
              <a:spcBef>
                <a:spcPts val="500"/>
              </a:spcBef>
              <a:buClr>
                <a:srgbClr val="888888"/>
              </a:buClr>
              <a:buFont typeface="Arial"/>
              <a:buNone/>
              <a:defRPr sz="1600" b="0" i="0" u="none" strike="noStrike" cap="none">
                <a:solidFill>
                  <a:srgbClr val="888888"/>
                </a:solidFill>
                <a:latin typeface="Calibri"/>
                <a:ea typeface="Calibri"/>
                <a:cs typeface="Calibri"/>
                <a:sym typeface="Calibri"/>
              </a:defRPr>
            </a:lvl9pPr>
          </a:lstStyle>
          <a:p>
            <a:endParaRPr/>
          </a:p>
        </p:txBody>
      </p:sp>
      <p:sp>
        <p:nvSpPr>
          <p:cNvPr id="29" name="Shape 29"/>
          <p:cNvSpPr txBox="1">
            <a:spLocks noGrp="1"/>
          </p:cNvSpPr>
          <p:nvPr>
            <p:ph type="dt" idx="10"/>
          </p:nvPr>
        </p:nvSpPr>
        <p:spPr>
          <a:xfrm>
            <a:off x="628650" y="6356351"/>
            <a:ext cx="2057400"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30" name="Shape 30"/>
          <p:cNvSpPr txBox="1">
            <a:spLocks noGrp="1"/>
          </p:cNvSpPr>
          <p:nvPr>
            <p:ph type="ftr" idx="11"/>
          </p:nvPr>
        </p:nvSpPr>
        <p:spPr>
          <a:xfrm>
            <a:off x="3028950" y="6356351"/>
            <a:ext cx="3086099"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31" name="Shape 31"/>
          <p:cNvSpPr txBox="1">
            <a:spLocks noGrp="1"/>
          </p:cNvSpPr>
          <p:nvPr>
            <p:ph type="sldNum" idx="12"/>
          </p:nvPr>
        </p:nvSpPr>
        <p:spPr>
          <a:xfrm>
            <a:off x="6457950" y="6356351"/>
            <a:ext cx="2057400"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fr-FR" sz="1200">
                <a:solidFill>
                  <a:srgbClr val="888888"/>
                </a:solidFill>
                <a:latin typeface="Calibri"/>
                <a:ea typeface="Calibri"/>
                <a:cs typeface="Calibri"/>
                <a:sym typeface="Calibri"/>
              </a:rPr>
              <a:t>‹#›</a:t>
            </a:fld>
            <a:endParaRPr lang="fr-FR" sz="1200">
              <a:solidFill>
                <a:srgbClr val="888888"/>
              </a:solidFill>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32"/>
        <p:cNvGrpSpPr/>
        <p:nvPr/>
      </p:nvGrpSpPr>
      <p:grpSpPr>
        <a:xfrm>
          <a:off x="0" y="0"/>
          <a:ext cx="0" cy="0"/>
          <a:chOff x="0" y="0"/>
          <a:chExt cx="0" cy="0"/>
        </a:xfrm>
      </p:grpSpPr>
      <p:sp>
        <p:nvSpPr>
          <p:cNvPr id="33" name="Shape 33"/>
          <p:cNvSpPr txBox="1">
            <a:spLocks noGrp="1"/>
          </p:cNvSpPr>
          <p:nvPr>
            <p:ph type="title"/>
          </p:nvPr>
        </p:nvSpPr>
        <p:spPr>
          <a:xfrm>
            <a:off x="628650" y="365126"/>
            <a:ext cx="7886700"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34" name="Shape 34"/>
          <p:cNvSpPr txBox="1">
            <a:spLocks noGrp="1"/>
          </p:cNvSpPr>
          <p:nvPr>
            <p:ph type="body" idx="1"/>
          </p:nvPr>
        </p:nvSpPr>
        <p:spPr>
          <a:xfrm>
            <a:off x="628650" y="1825625"/>
            <a:ext cx="3886200" cy="4351338"/>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5" name="Shape 35"/>
          <p:cNvSpPr txBox="1">
            <a:spLocks noGrp="1"/>
          </p:cNvSpPr>
          <p:nvPr>
            <p:ph type="body" idx="2"/>
          </p:nvPr>
        </p:nvSpPr>
        <p:spPr>
          <a:xfrm>
            <a:off x="4629150" y="1825625"/>
            <a:ext cx="3886200" cy="4351338"/>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6" name="Shape 36"/>
          <p:cNvSpPr txBox="1">
            <a:spLocks noGrp="1"/>
          </p:cNvSpPr>
          <p:nvPr>
            <p:ph type="dt" idx="10"/>
          </p:nvPr>
        </p:nvSpPr>
        <p:spPr>
          <a:xfrm>
            <a:off x="628650" y="6356351"/>
            <a:ext cx="2057400"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37" name="Shape 37"/>
          <p:cNvSpPr txBox="1">
            <a:spLocks noGrp="1"/>
          </p:cNvSpPr>
          <p:nvPr>
            <p:ph type="ftr" idx="11"/>
          </p:nvPr>
        </p:nvSpPr>
        <p:spPr>
          <a:xfrm>
            <a:off x="3028950" y="6356351"/>
            <a:ext cx="3086099"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38" name="Shape 38"/>
          <p:cNvSpPr txBox="1">
            <a:spLocks noGrp="1"/>
          </p:cNvSpPr>
          <p:nvPr>
            <p:ph type="sldNum" idx="12"/>
          </p:nvPr>
        </p:nvSpPr>
        <p:spPr>
          <a:xfrm>
            <a:off x="6457950" y="6356351"/>
            <a:ext cx="2057400"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fr-FR" sz="1200">
                <a:solidFill>
                  <a:srgbClr val="888888"/>
                </a:solidFill>
                <a:latin typeface="Calibri"/>
                <a:ea typeface="Calibri"/>
                <a:cs typeface="Calibri"/>
                <a:sym typeface="Calibri"/>
              </a:rPr>
              <a:t>‹#›</a:t>
            </a:fld>
            <a:endParaRPr lang="fr-FR" sz="1200">
              <a:solidFill>
                <a:srgbClr val="888888"/>
              </a:solidFill>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39"/>
        <p:cNvGrpSpPr/>
        <p:nvPr/>
      </p:nvGrpSpPr>
      <p:grpSpPr>
        <a:xfrm>
          <a:off x="0" y="0"/>
          <a:ext cx="0" cy="0"/>
          <a:chOff x="0" y="0"/>
          <a:chExt cx="0" cy="0"/>
        </a:xfrm>
      </p:grpSpPr>
      <p:sp>
        <p:nvSpPr>
          <p:cNvPr id="40" name="Shape 40"/>
          <p:cNvSpPr txBox="1">
            <a:spLocks noGrp="1"/>
          </p:cNvSpPr>
          <p:nvPr>
            <p:ph type="title"/>
          </p:nvPr>
        </p:nvSpPr>
        <p:spPr>
          <a:xfrm>
            <a:off x="629841" y="365126"/>
            <a:ext cx="7886700"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41" name="Shape 41"/>
          <p:cNvSpPr txBox="1">
            <a:spLocks noGrp="1"/>
          </p:cNvSpPr>
          <p:nvPr>
            <p:ph type="body" idx="1"/>
          </p:nvPr>
        </p:nvSpPr>
        <p:spPr>
          <a:xfrm>
            <a:off x="629841" y="1681163"/>
            <a:ext cx="3868340" cy="823912"/>
          </a:xfrm>
          <a:prstGeom prst="rect">
            <a:avLst/>
          </a:prstGeom>
          <a:noFill/>
          <a:ln>
            <a:noFill/>
          </a:ln>
        </p:spPr>
        <p:txBody>
          <a:bodyPr lIns="91425" tIns="91425" rIns="91425" bIns="91425" anchor="b" anchorCtr="0"/>
          <a:lstStyle>
            <a:lvl1pPr marL="0" marR="0" lvl="0" indent="0" algn="l" rtl="0">
              <a:lnSpc>
                <a:spcPct val="90000"/>
              </a:lnSpc>
              <a:spcBef>
                <a:spcPts val="1000"/>
              </a:spcBef>
              <a:buClr>
                <a:schemeClr val="dk1"/>
              </a:buClr>
              <a:buFont typeface="Arial"/>
              <a:buNone/>
              <a:defRPr sz="2400" b="1"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buClr>
                <a:schemeClr val="dk1"/>
              </a:buClr>
              <a:buFont typeface="Arial"/>
              <a:buNone/>
              <a:defRPr sz="2000" b="1"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buClr>
                <a:schemeClr val="dk1"/>
              </a:buClr>
              <a:buFont typeface="Arial"/>
              <a:buNone/>
              <a:defRPr sz="1800" b="1"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42" name="Shape 42"/>
          <p:cNvSpPr txBox="1">
            <a:spLocks noGrp="1"/>
          </p:cNvSpPr>
          <p:nvPr>
            <p:ph type="body" idx="2"/>
          </p:nvPr>
        </p:nvSpPr>
        <p:spPr>
          <a:xfrm>
            <a:off x="629841" y="2505075"/>
            <a:ext cx="3868340" cy="3684588"/>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43" name="Shape 43"/>
          <p:cNvSpPr txBox="1">
            <a:spLocks noGrp="1"/>
          </p:cNvSpPr>
          <p:nvPr>
            <p:ph type="body" idx="3"/>
          </p:nvPr>
        </p:nvSpPr>
        <p:spPr>
          <a:xfrm>
            <a:off x="4629150" y="1681163"/>
            <a:ext cx="3887390" cy="823912"/>
          </a:xfrm>
          <a:prstGeom prst="rect">
            <a:avLst/>
          </a:prstGeom>
          <a:noFill/>
          <a:ln>
            <a:noFill/>
          </a:ln>
        </p:spPr>
        <p:txBody>
          <a:bodyPr lIns="91425" tIns="91425" rIns="91425" bIns="91425" anchor="b" anchorCtr="0"/>
          <a:lstStyle>
            <a:lvl1pPr marL="0" marR="0" lvl="0" indent="0" algn="l" rtl="0">
              <a:lnSpc>
                <a:spcPct val="90000"/>
              </a:lnSpc>
              <a:spcBef>
                <a:spcPts val="1000"/>
              </a:spcBef>
              <a:buClr>
                <a:schemeClr val="dk1"/>
              </a:buClr>
              <a:buFont typeface="Arial"/>
              <a:buNone/>
              <a:defRPr sz="2400" b="1"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buClr>
                <a:schemeClr val="dk1"/>
              </a:buClr>
              <a:buFont typeface="Arial"/>
              <a:buNone/>
              <a:defRPr sz="2000" b="1"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buClr>
                <a:schemeClr val="dk1"/>
              </a:buClr>
              <a:buFont typeface="Arial"/>
              <a:buNone/>
              <a:defRPr sz="1800" b="1"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44" name="Shape 44"/>
          <p:cNvSpPr txBox="1">
            <a:spLocks noGrp="1"/>
          </p:cNvSpPr>
          <p:nvPr>
            <p:ph type="body" idx="4"/>
          </p:nvPr>
        </p:nvSpPr>
        <p:spPr>
          <a:xfrm>
            <a:off x="4629150" y="2505075"/>
            <a:ext cx="3887390" cy="3684588"/>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45" name="Shape 45"/>
          <p:cNvSpPr txBox="1">
            <a:spLocks noGrp="1"/>
          </p:cNvSpPr>
          <p:nvPr>
            <p:ph type="dt" idx="10"/>
          </p:nvPr>
        </p:nvSpPr>
        <p:spPr>
          <a:xfrm>
            <a:off x="628650" y="6356351"/>
            <a:ext cx="2057400"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46" name="Shape 46"/>
          <p:cNvSpPr txBox="1">
            <a:spLocks noGrp="1"/>
          </p:cNvSpPr>
          <p:nvPr>
            <p:ph type="ftr" idx="11"/>
          </p:nvPr>
        </p:nvSpPr>
        <p:spPr>
          <a:xfrm>
            <a:off x="3028950" y="6356351"/>
            <a:ext cx="3086099"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47" name="Shape 47"/>
          <p:cNvSpPr txBox="1">
            <a:spLocks noGrp="1"/>
          </p:cNvSpPr>
          <p:nvPr>
            <p:ph type="sldNum" idx="12"/>
          </p:nvPr>
        </p:nvSpPr>
        <p:spPr>
          <a:xfrm>
            <a:off x="6457950" y="6356351"/>
            <a:ext cx="2057400"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fr-FR" sz="1200">
                <a:solidFill>
                  <a:srgbClr val="888888"/>
                </a:solidFill>
                <a:latin typeface="Calibri"/>
                <a:ea typeface="Calibri"/>
                <a:cs typeface="Calibri"/>
                <a:sym typeface="Calibri"/>
              </a:rPr>
              <a:t>‹#›</a:t>
            </a:fld>
            <a:endParaRPr lang="fr-FR" sz="1200">
              <a:solidFill>
                <a:srgbClr val="888888"/>
              </a:solidFill>
              <a:latin typeface="Calibri"/>
              <a:ea typeface="Calibri"/>
              <a:cs typeface="Calibri"/>
              <a:sym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48"/>
        <p:cNvGrpSpPr/>
        <p:nvPr/>
      </p:nvGrpSpPr>
      <p:grpSpPr>
        <a:xfrm>
          <a:off x="0" y="0"/>
          <a:ext cx="0" cy="0"/>
          <a:chOff x="0" y="0"/>
          <a:chExt cx="0" cy="0"/>
        </a:xfrm>
      </p:grpSpPr>
      <p:sp>
        <p:nvSpPr>
          <p:cNvPr id="49" name="Shape 49"/>
          <p:cNvSpPr txBox="1">
            <a:spLocks noGrp="1"/>
          </p:cNvSpPr>
          <p:nvPr>
            <p:ph type="title"/>
          </p:nvPr>
        </p:nvSpPr>
        <p:spPr>
          <a:xfrm>
            <a:off x="628650" y="365126"/>
            <a:ext cx="7886700"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50" name="Shape 50"/>
          <p:cNvSpPr txBox="1">
            <a:spLocks noGrp="1"/>
          </p:cNvSpPr>
          <p:nvPr>
            <p:ph type="dt" idx="10"/>
          </p:nvPr>
        </p:nvSpPr>
        <p:spPr>
          <a:xfrm>
            <a:off x="628650" y="6356351"/>
            <a:ext cx="2057400"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1" name="Shape 51"/>
          <p:cNvSpPr txBox="1">
            <a:spLocks noGrp="1"/>
          </p:cNvSpPr>
          <p:nvPr>
            <p:ph type="ftr" idx="11"/>
          </p:nvPr>
        </p:nvSpPr>
        <p:spPr>
          <a:xfrm>
            <a:off x="3028950" y="6356351"/>
            <a:ext cx="3086099"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2" name="Shape 52"/>
          <p:cNvSpPr txBox="1">
            <a:spLocks noGrp="1"/>
          </p:cNvSpPr>
          <p:nvPr>
            <p:ph type="sldNum" idx="12"/>
          </p:nvPr>
        </p:nvSpPr>
        <p:spPr>
          <a:xfrm>
            <a:off x="6457950" y="6356351"/>
            <a:ext cx="2057400"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fr-FR" sz="1200">
                <a:solidFill>
                  <a:srgbClr val="888888"/>
                </a:solidFill>
                <a:latin typeface="Calibri"/>
                <a:ea typeface="Calibri"/>
                <a:cs typeface="Calibri"/>
                <a:sym typeface="Calibri"/>
              </a:rPr>
              <a:t>‹#›</a:t>
            </a:fld>
            <a:endParaRPr lang="fr-FR" sz="1200">
              <a:solidFill>
                <a:srgbClr val="888888"/>
              </a:solidFill>
              <a:latin typeface="Calibri"/>
              <a:ea typeface="Calibri"/>
              <a:cs typeface="Calibri"/>
              <a:sym typeface="Calibri"/>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53"/>
        <p:cNvGrpSpPr/>
        <p:nvPr/>
      </p:nvGrpSpPr>
      <p:grpSpPr>
        <a:xfrm>
          <a:off x="0" y="0"/>
          <a:ext cx="0" cy="0"/>
          <a:chOff x="0" y="0"/>
          <a:chExt cx="0" cy="0"/>
        </a:xfrm>
      </p:grpSpPr>
      <p:sp>
        <p:nvSpPr>
          <p:cNvPr id="54" name="Shape 54"/>
          <p:cNvSpPr txBox="1">
            <a:spLocks noGrp="1"/>
          </p:cNvSpPr>
          <p:nvPr>
            <p:ph type="dt" idx="10"/>
          </p:nvPr>
        </p:nvSpPr>
        <p:spPr>
          <a:xfrm>
            <a:off x="628650" y="6356351"/>
            <a:ext cx="2057400"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5" name="Shape 55"/>
          <p:cNvSpPr txBox="1">
            <a:spLocks noGrp="1"/>
          </p:cNvSpPr>
          <p:nvPr>
            <p:ph type="ftr" idx="11"/>
          </p:nvPr>
        </p:nvSpPr>
        <p:spPr>
          <a:xfrm>
            <a:off x="3028950" y="6356351"/>
            <a:ext cx="3086099"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6" name="Shape 56"/>
          <p:cNvSpPr txBox="1">
            <a:spLocks noGrp="1"/>
          </p:cNvSpPr>
          <p:nvPr>
            <p:ph type="sldNum" idx="12"/>
          </p:nvPr>
        </p:nvSpPr>
        <p:spPr>
          <a:xfrm>
            <a:off x="6457950" y="6356351"/>
            <a:ext cx="2057400"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fr-FR" sz="1200">
                <a:solidFill>
                  <a:srgbClr val="888888"/>
                </a:solidFill>
                <a:latin typeface="Calibri"/>
                <a:ea typeface="Calibri"/>
                <a:cs typeface="Calibri"/>
                <a:sym typeface="Calibri"/>
              </a:rPr>
              <a:t>‹#›</a:t>
            </a:fld>
            <a:endParaRPr lang="fr-FR" sz="1200">
              <a:solidFill>
                <a:srgbClr val="888888"/>
              </a:solidFill>
              <a:latin typeface="Calibri"/>
              <a:ea typeface="Calibri"/>
              <a:cs typeface="Calibri"/>
              <a:sym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57"/>
        <p:cNvGrpSpPr/>
        <p:nvPr/>
      </p:nvGrpSpPr>
      <p:grpSpPr>
        <a:xfrm>
          <a:off x="0" y="0"/>
          <a:ext cx="0" cy="0"/>
          <a:chOff x="0" y="0"/>
          <a:chExt cx="0" cy="0"/>
        </a:xfrm>
      </p:grpSpPr>
      <p:sp>
        <p:nvSpPr>
          <p:cNvPr id="58" name="Shape 58"/>
          <p:cNvSpPr txBox="1">
            <a:spLocks noGrp="1"/>
          </p:cNvSpPr>
          <p:nvPr>
            <p:ph type="title"/>
          </p:nvPr>
        </p:nvSpPr>
        <p:spPr>
          <a:xfrm>
            <a:off x="629841" y="457200"/>
            <a:ext cx="2949178" cy="1600199"/>
          </a:xfrm>
          <a:prstGeom prst="rect">
            <a:avLst/>
          </a:prstGeom>
          <a:noFill/>
          <a:ln>
            <a:noFill/>
          </a:ln>
        </p:spPr>
        <p:txBody>
          <a:bodyPr lIns="91425" tIns="91425" rIns="91425" bIns="91425" anchor="b" anchorCtr="0"/>
          <a:lstStyle>
            <a:lvl1pPr marL="0" marR="0" lvl="0" indent="0" algn="l" rtl="0">
              <a:lnSpc>
                <a:spcPct val="90000"/>
              </a:lnSpc>
              <a:spcBef>
                <a:spcPts val="0"/>
              </a:spcBef>
              <a:buClr>
                <a:schemeClr val="dk1"/>
              </a:buClr>
              <a:buFont typeface="Calibri"/>
              <a:buNone/>
              <a:defRPr sz="32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59" name="Shape 59"/>
          <p:cNvSpPr txBox="1">
            <a:spLocks noGrp="1"/>
          </p:cNvSpPr>
          <p:nvPr>
            <p:ph type="body" idx="1"/>
          </p:nvPr>
        </p:nvSpPr>
        <p:spPr>
          <a:xfrm>
            <a:off x="3887391" y="987425"/>
            <a:ext cx="4629150" cy="4873624"/>
          </a:xfrm>
          <a:prstGeom prst="rect">
            <a:avLst/>
          </a:prstGeom>
          <a:noFill/>
          <a:ln>
            <a:noFill/>
          </a:ln>
        </p:spPr>
        <p:txBody>
          <a:bodyPr lIns="91425" tIns="91425" rIns="91425" bIns="91425" anchor="t" anchorCtr="0"/>
          <a:lstStyle>
            <a:lvl1pPr marL="228600" marR="0" lvl="0" indent="-25400" algn="l" rtl="0">
              <a:lnSpc>
                <a:spcPct val="90000"/>
              </a:lnSpc>
              <a:spcBef>
                <a:spcPts val="100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685800" marR="0" lvl="1" indent="-50800" algn="l" rtl="0">
              <a:lnSpc>
                <a:spcPct val="90000"/>
              </a:lnSpc>
              <a:spcBef>
                <a:spcPts val="5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60" name="Shape 60"/>
          <p:cNvSpPr txBox="1">
            <a:spLocks noGrp="1"/>
          </p:cNvSpPr>
          <p:nvPr>
            <p:ph type="body" idx="2"/>
          </p:nvPr>
        </p:nvSpPr>
        <p:spPr>
          <a:xfrm>
            <a:off x="629841" y="2057400"/>
            <a:ext cx="2949178" cy="3811588"/>
          </a:xfrm>
          <a:prstGeom prst="rect">
            <a:avLst/>
          </a:prstGeom>
          <a:noFill/>
          <a:ln>
            <a:noFill/>
          </a:ln>
        </p:spPr>
        <p:txBody>
          <a:bodyPr lIns="91425" tIns="91425" rIns="91425" bIns="91425" anchor="t" anchorCtr="0"/>
          <a:lstStyle>
            <a:lvl1pPr marL="0" marR="0" lvl="0" indent="0" algn="l" rtl="0">
              <a:lnSpc>
                <a:spcPct val="90000"/>
              </a:lnSpc>
              <a:spcBef>
                <a:spcPts val="1000"/>
              </a:spcBef>
              <a:buClr>
                <a:schemeClr val="dk1"/>
              </a:buClr>
              <a:buFont typeface="Arial"/>
              <a:buNone/>
              <a:defRPr sz="1600" b="0"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buClr>
                <a:schemeClr val="dk1"/>
              </a:buClr>
              <a:buFont typeface="Arial"/>
              <a:buNone/>
              <a:defRPr sz="1400" b="0"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buClr>
                <a:schemeClr val="dk1"/>
              </a:buClr>
              <a:buFont typeface="Arial"/>
              <a:buNone/>
              <a:defRPr sz="1200" b="0"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9pPr>
          </a:lstStyle>
          <a:p>
            <a:endParaRPr/>
          </a:p>
        </p:txBody>
      </p:sp>
      <p:sp>
        <p:nvSpPr>
          <p:cNvPr id="61" name="Shape 61"/>
          <p:cNvSpPr txBox="1">
            <a:spLocks noGrp="1"/>
          </p:cNvSpPr>
          <p:nvPr>
            <p:ph type="dt" idx="10"/>
          </p:nvPr>
        </p:nvSpPr>
        <p:spPr>
          <a:xfrm>
            <a:off x="628650" y="6356351"/>
            <a:ext cx="2057400"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62" name="Shape 62"/>
          <p:cNvSpPr txBox="1">
            <a:spLocks noGrp="1"/>
          </p:cNvSpPr>
          <p:nvPr>
            <p:ph type="ftr" idx="11"/>
          </p:nvPr>
        </p:nvSpPr>
        <p:spPr>
          <a:xfrm>
            <a:off x="3028950" y="6356351"/>
            <a:ext cx="3086099"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63" name="Shape 63"/>
          <p:cNvSpPr txBox="1">
            <a:spLocks noGrp="1"/>
          </p:cNvSpPr>
          <p:nvPr>
            <p:ph type="sldNum" idx="12"/>
          </p:nvPr>
        </p:nvSpPr>
        <p:spPr>
          <a:xfrm>
            <a:off x="6457950" y="6356351"/>
            <a:ext cx="2057400"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fr-FR" sz="1200">
                <a:solidFill>
                  <a:srgbClr val="888888"/>
                </a:solidFill>
                <a:latin typeface="Calibri"/>
                <a:ea typeface="Calibri"/>
                <a:cs typeface="Calibri"/>
                <a:sym typeface="Calibri"/>
              </a:rPr>
              <a:t>‹#›</a:t>
            </a:fld>
            <a:endParaRPr lang="fr-FR" sz="1200">
              <a:solidFill>
                <a:srgbClr val="888888"/>
              </a:solidFill>
              <a:latin typeface="Calibri"/>
              <a:ea typeface="Calibri"/>
              <a:cs typeface="Calibri"/>
              <a:sym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64"/>
        <p:cNvGrpSpPr/>
        <p:nvPr/>
      </p:nvGrpSpPr>
      <p:grpSpPr>
        <a:xfrm>
          <a:off x="0" y="0"/>
          <a:ext cx="0" cy="0"/>
          <a:chOff x="0" y="0"/>
          <a:chExt cx="0" cy="0"/>
        </a:xfrm>
      </p:grpSpPr>
      <p:sp>
        <p:nvSpPr>
          <p:cNvPr id="65" name="Shape 65"/>
          <p:cNvSpPr txBox="1">
            <a:spLocks noGrp="1"/>
          </p:cNvSpPr>
          <p:nvPr>
            <p:ph type="title"/>
          </p:nvPr>
        </p:nvSpPr>
        <p:spPr>
          <a:xfrm>
            <a:off x="629841" y="457200"/>
            <a:ext cx="2949178" cy="1600199"/>
          </a:xfrm>
          <a:prstGeom prst="rect">
            <a:avLst/>
          </a:prstGeom>
          <a:noFill/>
          <a:ln>
            <a:noFill/>
          </a:ln>
        </p:spPr>
        <p:txBody>
          <a:bodyPr lIns="91425" tIns="91425" rIns="91425" bIns="91425" anchor="b" anchorCtr="0"/>
          <a:lstStyle>
            <a:lvl1pPr marL="0" marR="0" lvl="0" indent="0" algn="l" rtl="0">
              <a:lnSpc>
                <a:spcPct val="90000"/>
              </a:lnSpc>
              <a:spcBef>
                <a:spcPts val="0"/>
              </a:spcBef>
              <a:buClr>
                <a:schemeClr val="dk1"/>
              </a:buClr>
              <a:buFont typeface="Calibri"/>
              <a:buNone/>
              <a:defRPr sz="32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66" name="Shape 66"/>
          <p:cNvSpPr>
            <a:spLocks noGrp="1"/>
          </p:cNvSpPr>
          <p:nvPr>
            <p:ph type="pic" idx="2"/>
          </p:nvPr>
        </p:nvSpPr>
        <p:spPr>
          <a:xfrm>
            <a:off x="3887391" y="987425"/>
            <a:ext cx="4629150" cy="4873624"/>
          </a:xfrm>
          <a:prstGeom prst="rect">
            <a:avLst/>
          </a:prstGeom>
          <a:noFill/>
          <a:ln>
            <a:noFill/>
          </a:ln>
        </p:spPr>
        <p:txBody>
          <a:bodyPr lIns="91425" tIns="91425" rIns="91425" bIns="91425" anchor="t" anchorCtr="0"/>
          <a:lstStyle>
            <a:lvl1pPr marL="0" marR="0" lvl="0" indent="0" algn="l" rtl="0">
              <a:lnSpc>
                <a:spcPct val="90000"/>
              </a:lnSpc>
              <a:spcBef>
                <a:spcPts val="1000"/>
              </a:spcBef>
              <a:buClr>
                <a:schemeClr val="dk1"/>
              </a:buClr>
              <a:buFont typeface="Arial"/>
              <a:buNone/>
              <a:defRPr sz="3200" b="0"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buClr>
                <a:schemeClr val="dk1"/>
              </a:buClr>
              <a:buFont typeface="Arial"/>
              <a:buNone/>
              <a:defRPr sz="2800" b="0"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buClr>
                <a:schemeClr val="dk1"/>
              </a:buClr>
              <a:buFont typeface="Arial"/>
              <a:buNone/>
              <a:defRPr sz="2400" b="0"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7" name="Shape 67"/>
          <p:cNvSpPr txBox="1">
            <a:spLocks noGrp="1"/>
          </p:cNvSpPr>
          <p:nvPr>
            <p:ph type="body" idx="1"/>
          </p:nvPr>
        </p:nvSpPr>
        <p:spPr>
          <a:xfrm>
            <a:off x="629841" y="2057400"/>
            <a:ext cx="2949178" cy="3811588"/>
          </a:xfrm>
          <a:prstGeom prst="rect">
            <a:avLst/>
          </a:prstGeom>
          <a:noFill/>
          <a:ln>
            <a:noFill/>
          </a:ln>
        </p:spPr>
        <p:txBody>
          <a:bodyPr lIns="91425" tIns="91425" rIns="91425" bIns="91425" anchor="t" anchorCtr="0"/>
          <a:lstStyle>
            <a:lvl1pPr marL="0" marR="0" lvl="0" indent="0" algn="l" rtl="0">
              <a:lnSpc>
                <a:spcPct val="90000"/>
              </a:lnSpc>
              <a:spcBef>
                <a:spcPts val="1000"/>
              </a:spcBef>
              <a:buClr>
                <a:schemeClr val="dk1"/>
              </a:buClr>
              <a:buFont typeface="Arial"/>
              <a:buNone/>
              <a:defRPr sz="1600" b="0"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buClr>
                <a:schemeClr val="dk1"/>
              </a:buClr>
              <a:buFont typeface="Arial"/>
              <a:buNone/>
              <a:defRPr sz="1400" b="0"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buClr>
                <a:schemeClr val="dk1"/>
              </a:buClr>
              <a:buFont typeface="Arial"/>
              <a:buNone/>
              <a:defRPr sz="1200" b="0"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9pPr>
          </a:lstStyle>
          <a:p>
            <a:endParaRPr/>
          </a:p>
        </p:txBody>
      </p:sp>
      <p:sp>
        <p:nvSpPr>
          <p:cNvPr id="68" name="Shape 68"/>
          <p:cNvSpPr txBox="1">
            <a:spLocks noGrp="1"/>
          </p:cNvSpPr>
          <p:nvPr>
            <p:ph type="dt" idx="10"/>
          </p:nvPr>
        </p:nvSpPr>
        <p:spPr>
          <a:xfrm>
            <a:off x="628650" y="6356351"/>
            <a:ext cx="2057400"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69" name="Shape 69"/>
          <p:cNvSpPr txBox="1">
            <a:spLocks noGrp="1"/>
          </p:cNvSpPr>
          <p:nvPr>
            <p:ph type="ftr" idx="11"/>
          </p:nvPr>
        </p:nvSpPr>
        <p:spPr>
          <a:xfrm>
            <a:off x="3028950" y="6356351"/>
            <a:ext cx="3086099"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0" name="Shape 70"/>
          <p:cNvSpPr txBox="1">
            <a:spLocks noGrp="1"/>
          </p:cNvSpPr>
          <p:nvPr>
            <p:ph type="sldNum" idx="12"/>
          </p:nvPr>
        </p:nvSpPr>
        <p:spPr>
          <a:xfrm>
            <a:off x="6457950" y="6356351"/>
            <a:ext cx="2057400"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fr-FR" sz="1200">
                <a:solidFill>
                  <a:srgbClr val="888888"/>
                </a:solidFill>
                <a:latin typeface="Calibri"/>
                <a:ea typeface="Calibri"/>
                <a:cs typeface="Calibri"/>
                <a:sym typeface="Calibri"/>
              </a:rPr>
              <a:t>‹#›</a:t>
            </a:fld>
            <a:endParaRPr lang="fr-FR" sz="1200">
              <a:solidFill>
                <a:srgbClr val="888888"/>
              </a:solidFill>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11335"/>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628650" y="365126"/>
            <a:ext cx="7886700"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7" name="Shape 7"/>
          <p:cNvSpPr txBox="1">
            <a:spLocks noGrp="1"/>
          </p:cNvSpPr>
          <p:nvPr>
            <p:ph type="body" idx="1"/>
          </p:nvPr>
        </p:nvSpPr>
        <p:spPr>
          <a:xfrm>
            <a:off x="628650" y="1825625"/>
            <a:ext cx="7886700" cy="4351338"/>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dt" idx="10"/>
          </p:nvPr>
        </p:nvSpPr>
        <p:spPr>
          <a:xfrm>
            <a:off x="628650" y="6356351"/>
            <a:ext cx="2057400" cy="365125"/>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9" name="Shape 9"/>
          <p:cNvSpPr txBox="1">
            <a:spLocks noGrp="1"/>
          </p:cNvSpPr>
          <p:nvPr>
            <p:ph type="ftr" idx="11"/>
          </p:nvPr>
        </p:nvSpPr>
        <p:spPr>
          <a:xfrm>
            <a:off x="3028950" y="6356351"/>
            <a:ext cx="3086099" cy="365125"/>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0" name="Shape 10"/>
          <p:cNvSpPr txBox="1">
            <a:spLocks noGrp="1"/>
          </p:cNvSpPr>
          <p:nvPr>
            <p:ph type="sldNum" idx="12"/>
          </p:nvPr>
        </p:nvSpPr>
        <p:spPr>
          <a:xfrm>
            <a:off x="6457950" y="6356351"/>
            <a:ext cx="2057400"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fr-FR" sz="1200" b="0" i="0" u="none" strike="noStrike" cap="none">
                <a:solidFill>
                  <a:srgbClr val="888888"/>
                </a:solidFill>
                <a:latin typeface="Calibri"/>
                <a:ea typeface="Calibri"/>
                <a:cs typeface="Calibri"/>
                <a:sym typeface="Calibri"/>
              </a:rPr>
              <a:t>‹#›</a:t>
            </a:fld>
            <a:endParaRPr lang="fr-FR" sz="1200" b="0" i="0" u="none" strike="noStrike" cap="none">
              <a:solidFill>
                <a:srgbClr val="888888"/>
              </a:solidFill>
              <a:latin typeface="Calibri"/>
              <a:ea typeface="Calibri"/>
              <a:cs typeface="Calibri"/>
              <a:sym typeface="Calibri"/>
            </a:endParaRPr>
          </a:p>
        </p:txBody>
      </p:sp>
      <p:pic>
        <p:nvPicPr>
          <p:cNvPr id="11" name="Shape 11"/>
          <p:cNvPicPr preferRelativeResize="0"/>
          <p:nvPr/>
        </p:nvPicPr>
        <p:blipFill rotWithShape="1">
          <a:blip r:embed="rId13">
            <a:alphaModFix/>
          </a:blip>
          <a:srcRect/>
          <a:stretch/>
        </p:blipFill>
        <p:spPr>
          <a:xfrm>
            <a:off x="8001000" y="211137"/>
            <a:ext cx="847725" cy="723900"/>
          </a:xfrm>
          <a:prstGeom prst="rect">
            <a:avLst/>
          </a:prstGeom>
          <a:noFill/>
          <a:ln>
            <a:noFill/>
          </a:ln>
        </p:spPr>
      </p:pic>
      <p:pic>
        <p:nvPicPr>
          <p:cNvPr id="12" name="Shape 12"/>
          <p:cNvPicPr preferRelativeResize="0"/>
          <p:nvPr/>
        </p:nvPicPr>
        <p:blipFill rotWithShape="1">
          <a:blip r:embed="rId14">
            <a:alphaModFix/>
          </a:blip>
          <a:srcRect/>
          <a:stretch/>
        </p:blipFill>
        <p:spPr>
          <a:xfrm>
            <a:off x="3028950" y="6389892"/>
            <a:ext cx="891539" cy="331582"/>
          </a:xfrm>
          <a:prstGeom prst="rect">
            <a:avLst/>
          </a:prstGeom>
          <a:noFill/>
          <a:ln>
            <a:noFill/>
          </a:ln>
        </p:spPr>
      </p:pic>
      <p:pic>
        <p:nvPicPr>
          <p:cNvPr id="13" name="Shape 13"/>
          <p:cNvPicPr preferRelativeResize="0"/>
          <p:nvPr/>
        </p:nvPicPr>
        <p:blipFill rotWithShape="1">
          <a:blip r:embed="rId15">
            <a:alphaModFix/>
          </a:blip>
          <a:srcRect/>
          <a:stretch/>
        </p:blipFill>
        <p:spPr>
          <a:xfrm>
            <a:off x="4842092" y="6385223"/>
            <a:ext cx="1272957" cy="336253"/>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Shape 87"/>
          <p:cNvSpPr txBox="1">
            <a:spLocks noGrp="1"/>
          </p:cNvSpPr>
          <p:nvPr>
            <p:ph type="ctrTitle"/>
          </p:nvPr>
        </p:nvSpPr>
        <p:spPr>
          <a:xfrm>
            <a:off x="685800" y="1126948"/>
            <a:ext cx="7772400" cy="4604100"/>
          </a:xfrm>
          <a:prstGeom prst="rect">
            <a:avLst/>
          </a:prstGeom>
          <a:noFill/>
          <a:ln>
            <a:noFill/>
          </a:ln>
        </p:spPr>
        <p:txBody>
          <a:bodyPr lIns="91425" tIns="45700" rIns="91425" bIns="45700" anchor="b" anchorCtr="0">
            <a:noAutofit/>
          </a:bodyPr>
          <a:lstStyle/>
          <a:p>
            <a:pPr marL="0" marR="0" lvl="0" indent="0" algn="ctr" rtl="0">
              <a:lnSpc>
                <a:spcPct val="90000"/>
              </a:lnSpc>
              <a:spcBef>
                <a:spcPts val="0"/>
              </a:spcBef>
              <a:buClr>
                <a:schemeClr val="lt1"/>
              </a:buClr>
              <a:buSzPct val="25000"/>
              <a:buFont typeface="Calibri"/>
              <a:buNone/>
            </a:pPr>
            <a:r>
              <a:rPr lang="fr-FR" sz="6000" b="1" i="0" u="none" strike="noStrike" cap="none">
                <a:solidFill>
                  <a:schemeClr val="lt1"/>
                </a:solidFill>
                <a:latin typeface="Calibri"/>
                <a:ea typeface="Calibri"/>
                <a:cs typeface="Calibri"/>
                <a:sym typeface="Calibri"/>
              </a:rPr>
              <a:t>Activité </a:t>
            </a:r>
            <a:r>
              <a:rPr lang="fr-FR" b="1">
                <a:solidFill>
                  <a:schemeClr val="lt1"/>
                </a:solidFill>
              </a:rPr>
              <a:t>“Fil rouge”</a:t>
            </a:r>
          </a:p>
          <a:p>
            <a:pPr marL="0" marR="0" lvl="0" indent="0" algn="ctr" rtl="0">
              <a:lnSpc>
                <a:spcPct val="90000"/>
              </a:lnSpc>
              <a:spcBef>
                <a:spcPts val="0"/>
              </a:spcBef>
              <a:buClr>
                <a:schemeClr val="lt1"/>
              </a:buClr>
              <a:buSzPct val="25000"/>
              <a:buFont typeface="Calibri"/>
              <a:buNone/>
            </a:pPr>
            <a:endParaRPr b="1">
              <a:solidFill>
                <a:schemeClr val="lt1"/>
              </a:solidFill>
            </a:endParaRPr>
          </a:p>
          <a:p>
            <a:pPr marL="0" marR="0" lvl="0" indent="0" algn="ctr" rtl="0">
              <a:lnSpc>
                <a:spcPct val="90000"/>
              </a:lnSpc>
              <a:spcBef>
                <a:spcPts val="0"/>
              </a:spcBef>
              <a:buClr>
                <a:schemeClr val="lt1"/>
              </a:buClr>
              <a:buSzPct val="25000"/>
              <a:buFont typeface="Calibri"/>
              <a:buNone/>
            </a:pPr>
            <a:r>
              <a:rPr lang="fr-FR" b="1">
                <a:solidFill>
                  <a:schemeClr val="lt1"/>
                </a:solidFill>
              </a:rPr>
              <a:t>MOOC Blockchain</a:t>
            </a:r>
            <a:r>
              <a:rPr lang="fr-FR" sz="6000" b="1" i="0" u="none" strike="noStrike" cap="none">
                <a:solidFill>
                  <a:schemeClr val="lt1"/>
                </a:solidFill>
                <a:latin typeface="Calibri"/>
                <a:ea typeface="Calibri"/>
                <a:cs typeface="Calibri"/>
                <a:sym typeface="Calibri"/>
              </a:rPr>
              <a:t> </a:t>
            </a:r>
            <a:r>
              <a:rPr lang="fr-FR" sz="6000" b="0" i="0" u="none" strike="noStrike" cap="none">
                <a:solidFill>
                  <a:schemeClr val="lt1"/>
                </a:solidFill>
                <a:latin typeface="Calibri"/>
                <a:ea typeface="Calibri"/>
                <a:cs typeface="Calibri"/>
                <a:sym typeface="Calibri"/>
              </a:rPr>
              <a:t/>
            </a:r>
            <a:br>
              <a:rPr lang="fr-FR" sz="6000" b="0" i="0" u="none" strike="noStrike" cap="none">
                <a:solidFill>
                  <a:schemeClr val="lt1"/>
                </a:solidFill>
                <a:latin typeface="Calibri"/>
                <a:ea typeface="Calibri"/>
                <a:cs typeface="Calibri"/>
                <a:sym typeface="Calibri"/>
              </a:rPr>
            </a:br>
            <a:endParaRPr lang="fr-FR" sz="6000" b="0" i="0" u="none" strike="noStrike" cap="none">
              <a:solidFill>
                <a:schemeClr val="lt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Shape 145"/>
          <p:cNvSpPr txBox="1">
            <a:spLocks noGrp="1"/>
          </p:cNvSpPr>
          <p:nvPr>
            <p:ph type="title"/>
          </p:nvPr>
        </p:nvSpPr>
        <p:spPr>
          <a:xfrm>
            <a:off x="628650" y="365126"/>
            <a:ext cx="7886700" cy="1325562"/>
          </a:xfrm>
          <a:prstGeom prst="rect">
            <a:avLst/>
          </a:prstGeom>
          <a:noFill/>
          <a:ln>
            <a:noFill/>
          </a:ln>
        </p:spPr>
        <p:txBody>
          <a:bodyPr lIns="91425" tIns="45700" rIns="91425" bIns="45700" anchor="ctr" anchorCtr="0">
            <a:noAutofit/>
          </a:bodyPr>
          <a:lstStyle/>
          <a:p>
            <a:pPr marL="0" marR="0" lvl="0" indent="0" algn="l" rtl="0">
              <a:lnSpc>
                <a:spcPct val="90000"/>
              </a:lnSpc>
              <a:spcBef>
                <a:spcPts val="0"/>
              </a:spcBef>
              <a:buClr>
                <a:schemeClr val="dk1"/>
              </a:buClr>
              <a:buSzPct val="25000"/>
              <a:buFont typeface="Calibri"/>
              <a:buNone/>
            </a:pPr>
            <a:r>
              <a:rPr lang="fr-FR" b="1">
                <a:solidFill>
                  <a:srgbClr val="FFFFFF"/>
                </a:solidFill>
              </a:rPr>
              <a:t>Les enjeux par secteur</a:t>
            </a:r>
          </a:p>
        </p:txBody>
      </p:sp>
      <p:graphicFrame>
        <p:nvGraphicFramePr>
          <p:cNvPr id="146" name="Shape 146"/>
          <p:cNvGraphicFramePr/>
          <p:nvPr/>
        </p:nvGraphicFramePr>
        <p:xfrm>
          <a:off x="165225" y="1808950"/>
          <a:ext cx="8813550" cy="4145220"/>
        </p:xfrm>
        <a:graphic>
          <a:graphicData uri="http://schemas.openxmlformats.org/drawingml/2006/table">
            <a:tbl>
              <a:tblPr>
                <a:noFill/>
                <a:tableStyleId>{6BEEB0B6-11A1-4A98-AA32-5F0C26DFDBCE}</a:tableStyleId>
              </a:tblPr>
              <a:tblGrid>
                <a:gridCol w="2221350"/>
                <a:gridCol w="2197400"/>
                <a:gridCol w="2197400"/>
                <a:gridCol w="2197400"/>
              </a:tblGrid>
              <a:tr h="381000">
                <a:tc>
                  <a:txBody>
                    <a:bodyPr/>
                    <a:lstStyle/>
                    <a:p>
                      <a:pPr lvl="0">
                        <a:spcBef>
                          <a:spcPts val="0"/>
                        </a:spcBef>
                        <a:buNone/>
                      </a:pPr>
                      <a:r>
                        <a:rPr lang="fr-FR" sz="1100" b="1">
                          <a:solidFill>
                            <a:srgbClr val="FFFFFF"/>
                          </a:solidFill>
                        </a:rPr>
                        <a:t>Finance/banques</a:t>
                      </a:r>
                    </a:p>
                  </a:txBody>
                  <a:tcPr marL="91425" marR="91425" marT="91425" marB="91425">
                    <a:solidFill>
                      <a:srgbClr val="254A92"/>
                    </a:solidFill>
                  </a:tcPr>
                </a:tc>
                <a:tc>
                  <a:txBody>
                    <a:bodyPr/>
                    <a:lstStyle/>
                    <a:p>
                      <a:pPr lvl="0">
                        <a:spcBef>
                          <a:spcPts val="0"/>
                        </a:spcBef>
                        <a:buNone/>
                      </a:pPr>
                      <a:r>
                        <a:rPr lang="fr-FR" sz="1100" b="1">
                          <a:solidFill>
                            <a:srgbClr val="FFFFFF"/>
                          </a:solidFill>
                        </a:rPr>
                        <a:t>Assurance</a:t>
                      </a:r>
                    </a:p>
                  </a:txBody>
                  <a:tcPr marL="91425" marR="91425" marT="91425" marB="91425">
                    <a:solidFill>
                      <a:srgbClr val="254A92"/>
                    </a:solidFill>
                  </a:tcPr>
                </a:tc>
                <a:tc>
                  <a:txBody>
                    <a:bodyPr/>
                    <a:lstStyle/>
                    <a:p>
                      <a:pPr lvl="0">
                        <a:spcBef>
                          <a:spcPts val="0"/>
                        </a:spcBef>
                        <a:buNone/>
                      </a:pPr>
                      <a:r>
                        <a:rPr lang="fr-FR" sz="1100" b="1">
                          <a:solidFill>
                            <a:srgbClr val="FFFFFF"/>
                          </a:solidFill>
                        </a:rPr>
                        <a:t>Energie</a:t>
                      </a:r>
                    </a:p>
                  </a:txBody>
                  <a:tcPr marL="91425" marR="91425" marT="91425" marB="91425">
                    <a:solidFill>
                      <a:srgbClr val="254A92"/>
                    </a:solidFill>
                  </a:tcPr>
                </a:tc>
                <a:tc>
                  <a:txBody>
                    <a:bodyPr/>
                    <a:lstStyle/>
                    <a:p>
                      <a:pPr lvl="0">
                        <a:spcBef>
                          <a:spcPts val="0"/>
                        </a:spcBef>
                        <a:buNone/>
                      </a:pPr>
                      <a:r>
                        <a:rPr lang="fr-FR" sz="1100" b="1">
                          <a:solidFill>
                            <a:srgbClr val="FFFFFF"/>
                          </a:solidFill>
                        </a:rPr>
                        <a:t>Luxe</a:t>
                      </a:r>
                    </a:p>
                  </a:txBody>
                  <a:tcPr marL="91425" marR="91425" marT="91425" marB="91425">
                    <a:solidFill>
                      <a:srgbClr val="254A92"/>
                    </a:solidFill>
                  </a:tcPr>
                </a:tc>
              </a:tr>
              <a:tr h="381000">
                <a:tc>
                  <a:txBody>
                    <a:bodyPr/>
                    <a:lstStyle/>
                    <a:p>
                      <a:pPr marL="0" lvl="0" indent="-69850" rtl="0">
                        <a:lnSpc>
                          <a:spcPct val="120000"/>
                        </a:lnSpc>
                        <a:spcBef>
                          <a:spcPts val="0"/>
                        </a:spcBef>
                        <a:buClr>
                          <a:schemeClr val="dk1"/>
                        </a:buClr>
                        <a:buSzPct val="100000"/>
                        <a:buFont typeface="Arial"/>
                        <a:buNone/>
                      </a:pPr>
                      <a:r>
                        <a:rPr lang="fr-FR" sz="1100" b="1">
                          <a:solidFill>
                            <a:srgbClr val="FFFFFF"/>
                          </a:solidFill>
                        </a:rPr>
                        <a:t>Transferts d’actifs (Crowdfunding, transactions internationales, produits financiers)</a:t>
                      </a:r>
                    </a:p>
                    <a:p>
                      <a:pPr marL="0" lvl="0" indent="-69850" rtl="0">
                        <a:lnSpc>
                          <a:spcPct val="120000"/>
                        </a:lnSpc>
                        <a:spcBef>
                          <a:spcPts val="0"/>
                        </a:spcBef>
                        <a:buClr>
                          <a:schemeClr val="dk1"/>
                        </a:buClr>
                        <a:buSzPct val="100000"/>
                        <a:buFont typeface="Arial"/>
                        <a:buNone/>
                      </a:pPr>
                      <a:r>
                        <a:rPr lang="fr-FR" sz="1100" b="1">
                          <a:solidFill>
                            <a:srgbClr val="FFFFFF"/>
                          </a:solidFill>
                        </a:rPr>
                        <a:t>Micro-crédit/Micro-paiement</a:t>
                      </a:r>
                    </a:p>
                    <a:p>
                      <a:pPr marL="0" lvl="0" indent="-69850" rtl="0">
                        <a:lnSpc>
                          <a:spcPct val="120000"/>
                        </a:lnSpc>
                        <a:spcBef>
                          <a:spcPts val="0"/>
                        </a:spcBef>
                        <a:buClr>
                          <a:schemeClr val="dk1"/>
                        </a:buClr>
                        <a:buSzPct val="100000"/>
                        <a:buFont typeface="Arial"/>
                        <a:buNone/>
                      </a:pPr>
                      <a:r>
                        <a:rPr lang="fr-FR" sz="1100" b="1">
                          <a:solidFill>
                            <a:srgbClr val="FFFFFF"/>
                          </a:solidFill>
                        </a:rPr>
                        <a:t>Réduction des coûts d’infrastructure</a:t>
                      </a:r>
                    </a:p>
                  </a:txBody>
                  <a:tcPr marL="91425" marR="91425" marT="91425" marB="91425"/>
                </a:tc>
                <a:tc>
                  <a:txBody>
                    <a:bodyPr/>
                    <a:lstStyle/>
                    <a:p>
                      <a:pPr lvl="0" rtl="0">
                        <a:lnSpc>
                          <a:spcPct val="120000"/>
                        </a:lnSpc>
                        <a:spcBef>
                          <a:spcPts val="0"/>
                        </a:spcBef>
                        <a:buNone/>
                      </a:pPr>
                      <a:r>
                        <a:rPr lang="fr-FR" sz="1100" b="1">
                          <a:solidFill>
                            <a:srgbClr val="FFFFFF"/>
                          </a:solidFill>
                        </a:rPr>
                        <a:t>Création de nouveaux produits et services assurantiels</a:t>
                      </a:r>
                    </a:p>
                    <a:p>
                      <a:pPr lvl="0" rtl="0">
                        <a:lnSpc>
                          <a:spcPct val="120000"/>
                        </a:lnSpc>
                        <a:spcBef>
                          <a:spcPts val="0"/>
                        </a:spcBef>
                        <a:buNone/>
                      </a:pPr>
                      <a:r>
                        <a:rPr lang="fr-FR" sz="1100" b="1">
                          <a:solidFill>
                            <a:srgbClr val="FFFFFF"/>
                          </a:solidFill>
                        </a:rPr>
                        <a:t>Lutte contre la fraude</a:t>
                      </a:r>
                    </a:p>
                    <a:p>
                      <a:pPr lvl="0" rtl="0">
                        <a:lnSpc>
                          <a:spcPct val="120000"/>
                        </a:lnSpc>
                        <a:spcBef>
                          <a:spcPts val="0"/>
                        </a:spcBef>
                        <a:buNone/>
                      </a:pPr>
                      <a:r>
                        <a:rPr lang="fr-FR" sz="1100" b="1">
                          <a:solidFill>
                            <a:srgbClr val="FFFFFF"/>
                          </a:solidFill>
                        </a:rPr>
                        <a:t>Réduction des coûts administratifs</a:t>
                      </a:r>
                    </a:p>
                    <a:p>
                      <a:pPr lvl="0">
                        <a:spcBef>
                          <a:spcPts val="0"/>
                        </a:spcBef>
                        <a:buNone/>
                      </a:pPr>
                      <a:endParaRPr sz="1100" b="1">
                        <a:solidFill>
                          <a:srgbClr val="FFFFFF"/>
                        </a:solidFill>
                      </a:endParaRPr>
                    </a:p>
                  </a:txBody>
                  <a:tcPr marL="91425" marR="91425" marT="91425" marB="91425"/>
                </a:tc>
                <a:tc>
                  <a:txBody>
                    <a:bodyPr/>
                    <a:lstStyle/>
                    <a:p>
                      <a:pPr marL="0" lvl="0" indent="-69850" rtl="0">
                        <a:lnSpc>
                          <a:spcPct val="120000"/>
                        </a:lnSpc>
                        <a:spcBef>
                          <a:spcPts val="0"/>
                        </a:spcBef>
                        <a:buClr>
                          <a:schemeClr val="dk1"/>
                        </a:buClr>
                        <a:buSzPct val="100000"/>
                        <a:buFont typeface="Arial"/>
                        <a:buNone/>
                      </a:pPr>
                      <a:r>
                        <a:rPr lang="fr-FR" sz="1100" b="1">
                          <a:solidFill>
                            <a:srgbClr val="FFFFFF"/>
                          </a:solidFill>
                        </a:rPr>
                        <a:t>Distribution (Smart grid)</a:t>
                      </a:r>
                    </a:p>
                    <a:p>
                      <a:pPr marL="0" lvl="0" indent="-69850" rtl="0">
                        <a:lnSpc>
                          <a:spcPct val="120000"/>
                        </a:lnSpc>
                        <a:spcBef>
                          <a:spcPts val="0"/>
                        </a:spcBef>
                        <a:buClr>
                          <a:schemeClr val="dk1"/>
                        </a:buClr>
                        <a:buSzPct val="100000"/>
                        <a:buFont typeface="Arial"/>
                        <a:buNone/>
                      </a:pPr>
                      <a:r>
                        <a:rPr lang="fr-FR" sz="1100" b="1">
                          <a:solidFill>
                            <a:srgbClr val="FFFFFF"/>
                          </a:solidFill>
                        </a:rPr>
                        <a:t>Certification d’énergie verte</a:t>
                      </a:r>
                    </a:p>
                    <a:p>
                      <a:pPr lvl="0">
                        <a:spcBef>
                          <a:spcPts val="0"/>
                        </a:spcBef>
                        <a:buNone/>
                      </a:pPr>
                      <a:endParaRPr sz="1100" b="1">
                        <a:solidFill>
                          <a:srgbClr val="FFFFFF"/>
                        </a:solidFill>
                      </a:endParaRPr>
                    </a:p>
                  </a:txBody>
                  <a:tcPr marL="91425" marR="91425" marT="91425" marB="91425"/>
                </a:tc>
                <a:tc>
                  <a:txBody>
                    <a:bodyPr/>
                    <a:lstStyle/>
                    <a:p>
                      <a:pPr marL="0" lvl="0" indent="-69850" rtl="0">
                        <a:lnSpc>
                          <a:spcPct val="120000"/>
                        </a:lnSpc>
                        <a:spcBef>
                          <a:spcPts val="0"/>
                        </a:spcBef>
                        <a:buClr>
                          <a:schemeClr val="dk1"/>
                        </a:buClr>
                        <a:buSzPct val="100000"/>
                        <a:buFont typeface="Arial"/>
                        <a:buNone/>
                      </a:pPr>
                      <a:r>
                        <a:rPr lang="fr-FR" sz="1100" b="1">
                          <a:solidFill>
                            <a:srgbClr val="FFFFFF"/>
                          </a:solidFill>
                        </a:rPr>
                        <a:t>Traçabilité des produits</a:t>
                      </a:r>
                    </a:p>
                    <a:p>
                      <a:pPr lvl="0">
                        <a:spcBef>
                          <a:spcPts val="0"/>
                        </a:spcBef>
                        <a:buNone/>
                      </a:pPr>
                      <a:endParaRPr sz="1100" b="1">
                        <a:solidFill>
                          <a:srgbClr val="FFFFFF"/>
                        </a:solidFill>
                      </a:endParaRPr>
                    </a:p>
                  </a:txBody>
                  <a:tcPr marL="91425" marR="91425" marT="91425" marB="91425"/>
                </a:tc>
              </a:tr>
              <a:tr h="381000">
                <a:tc>
                  <a:txBody>
                    <a:bodyPr/>
                    <a:lstStyle/>
                    <a:p>
                      <a:pPr lvl="0">
                        <a:spcBef>
                          <a:spcPts val="0"/>
                        </a:spcBef>
                        <a:buNone/>
                      </a:pPr>
                      <a:r>
                        <a:rPr lang="fr-FR" sz="1100" b="1">
                          <a:solidFill>
                            <a:srgbClr val="FFFFFF"/>
                          </a:solidFill>
                        </a:rPr>
                        <a:t>Internet des objets</a:t>
                      </a:r>
                    </a:p>
                  </a:txBody>
                  <a:tcPr marL="91425" marR="91425" marT="91425" marB="91425">
                    <a:solidFill>
                      <a:srgbClr val="254A92"/>
                    </a:solidFill>
                  </a:tcPr>
                </a:tc>
                <a:tc>
                  <a:txBody>
                    <a:bodyPr/>
                    <a:lstStyle/>
                    <a:p>
                      <a:pPr lvl="0">
                        <a:spcBef>
                          <a:spcPts val="0"/>
                        </a:spcBef>
                        <a:buNone/>
                      </a:pPr>
                      <a:r>
                        <a:rPr lang="fr-FR" sz="1100" b="1">
                          <a:solidFill>
                            <a:srgbClr val="FFFFFF"/>
                          </a:solidFill>
                        </a:rPr>
                        <a:t>Musique</a:t>
                      </a:r>
                    </a:p>
                  </a:txBody>
                  <a:tcPr marL="91425" marR="91425" marT="91425" marB="91425">
                    <a:solidFill>
                      <a:srgbClr val="254A92"/>
                    </a:solidFill>
                  </a:tcPr>
                </a:tc>
                <a:tc>
                  <a:txBody>
                    <a:bodyPr/>
                    <a:lstStyle/>
                    <a:p>
                      <a:pPr lvl="0">
                        <a:spcBef>
                          <a:spcPts val="0"/>
                        </a:spcBef>
                        <a:buNone/>
                      </a:pPr>
                      <a:r>
                        <a:rPr lang="fr-FR" sz="1100" b="1">
                          <a:solidFill>
                            <a:srgbClr val="FFFFFF"/>
                          </a:solidFill>
                        </a:rPr>
                        <a:t>Santé</a:t>
                      </a:r>
                    </a:p>
                  </a:txBody>
                  <a:tcPr marL="91425" marR="91425" marT="91425" marB="91425">
                    <a:solidFill>
                      <a:srgbClr val="254A92"/>
                    </a:solidFill>
                  </a:tcPr>
                </a:tc>
                <a:tc>
                  <a:txBody>
                    <a:bodyPr/>
                    <a:lstStyle/>
                    <a:p>
                      <a:pPr lvl="0">
                        <a:spcBef>
                          <a:spcPts val="0"/>
                        </a:spcBef>
                        <a:buNone/>
                      </a:pPr>
                      <a:r>
                        <a:rPr lang="fr-FR" sz="1100" b="1">
                          <a:solidFill>
                            <a:srgbClr val="FFFFFF"/>
                          </a:solidFill>
                        </a:rPr>
                        <a:t>Cloud</a:t>
                      </a:r>
                    </a:p>
                  </a:txBody>
                  <a:tcPr marL="91425" marR="91425" marT="91425" marB="91425">
                    <a:solidFill>
                      <a:srgbClr val="254A92"/>
                    </a:solidFill>
                  </a:tcPr>
                </a:tc>
              </a:tr>
              <a:tr h="381000">
                <a:tc>
                  <a:txBody>
                    <a:bodyPr/>
                    <a:lstStyle/>
                    <a:p>
                      <a:pPr lvl="0" rtl="0">
                        <a:lnSpc>
                          <a:spcPct val="120000"/>
                        </a:lnSpc>
                        <a:spcBef>
                          <a:spcPts val="0"/>
                        </a:spcBef>
                        <a:buClr>
                          <a:schemeClr val="dk1"/>
                        </a:buClr>
                        <a:buSzPct val="100000"/>
                        <a:buFont typeface="Arial"/>
                        <a:buNone/>
                      </a:pPr>
                      <a:r>
                        <a:rPr lang="fr-FR" sz="1100" b="1">
                          <a:solidFill>
                            <a:srgbClr val="FFFFFF"/>
                          </a:solidFill>
                        </a:rPr>
                        <a:t>Objets autonomes</a:t>
                      </a:r>
                    </a:p>
                    <a:p>
                      <a:pPr lvl="0" rtl="0">
                        <a:lnSpc>
                          <a:spcPct val="120000"/>
                        </a:lnSpc>
                        <a:spcBef>
                          <a:spcPts val="0"/>
                        </a:spcBef>
                        <a:buClr>
                          <a:schemeClr val="dk1"/>
                        </a:buClr>
                        <a:buSzPct val="100000"/>
                        <a:buFont typeface="Arial"/>
                        <a:buNone/>
                      </a:pPr>
                      <a:r>
                        <a:rPr lang="fr-FR" sz="1100" b="1">
                          <a:solidFill>
                            <a:srgbClr val="FFFFFF"/>
                          </a:solidFill>
                        </a:rPr>
                        <a:t>Domotique</a:t>
                      </a:r>
                    </a:p>
                    <a:p>
                      <a:pPr lvl="0" rtl="0">
                        <a:lnSpc>
                          <a:spcPct val="120000"/>
                        </a:lnSpc>
                        <a:spcBef>
                          <a:spcPts val="0"/>
                        </a:spcBef>
                        <a:buClr>
                          <a:schemeClr val="dk1"/>
                        </a:buClr>
                        <a:buSzPct val="100000"/>
                        <a:buFont typeface="Arial"/>
                        <a:buNone/>
                      </a:pPr>
                      <a:endParaRPr sz="1100" b="1">
                        <a:solidFill>
                          <a:srgbClr val="FFFFFF"/>
                        </a:solidFill>
                      </a:endParaRPr>
                    </a:p>
                  </a:txBody>
                  <a:tcPr marL="91425" marR="91425" marT="91425" marB="91425"/>
                </a:tc>
                <a:tc>
                  <a:txBody>
                    <a:bodyPr/>
                    <a:lstStyle/>
                    <a:p>
                      <a:pPr marL="0" lvl="0" indent="-69850" rtl="0">
                        <a:lnSpc>
                          <a:spcPct val="120000"/>
                        </a:lnSpc>
                        <a:spcBef>
                          <a:spcPts val="0"/>
                        </a:spcBef>
                        <a:buClr>
                          <a:schemeClr val="dk1"/>
                        </a:buClr>
                        <a:buSzPct val="100000"/>
                        <a:buFont typeface="Arial"/>
                        <a:buNone/>
                      </a:pPr>
                      <a:r>
                        <a:rPr lang="fr-FR" sz="1100" b="1">
                          <a:solidFill>
                            <a:srgbClr val="FFFFFF"/>
                          </a:solidFill>
                        </a:rPr>
                        <a:t>Traçabilité des billets</a:t>
                      </a:r>
                    </a:p>
                    <a:p>
                      <a:pPr marL="0" lvl="0" indent="-69850" rtl="0">
                        <a:lnSpc>
                          <a:spcPct val="120000"/>
                        </a:lnSpc>
                        <a:spcBef>
                          <a:spcPts val="0"/>
                        </a:spcBef>
                        <a:buClr>
                          <a:schemeClr val="dk1"/>
                        </a:buClr>
                        <a:buSzPct val="100000"/>
                        <a:buFont typeface="Arial"/>
                        <a:buNone/>
                      </a:pPr>
                      <a:r>
                        <a:rPr lang="fr-FR" sz="1100" b="1">
                          <a:solidFill>
                            <a:srgbClr val="FFFFFF"/>
                          </a:solidFill>
                        </a:rPr>
                        <a:t>Rémunération des artistes</a:t>
                      </a:r>
                    </a:p>
                  </a:txBody>
                  <a:tcPr marL="91425" marR="91425" marT="91425" marB="91425"/>
                </a:tc>
                <a:tc>
                  <a:txBody>
                    <a:bodyPr/>
                    <a:lstStyle/>
                    <a:p>
                      <a:pPr marL="0" lvl="0" indent="-69850" rtl="0">
                        <a:lnSpc>
                          <a:spcPct val="120000"/>
                        </a:lnSpc>
                        <a:spcBef>
                          <a:spcPts val="0"/>
                        </a:spcBef>
                        <a:buClr>
                          <a:schemeClr val="dk1"/>
                        </a:buClr>
                        <a:buSzPct val="100000"/>
                        <a:buFont typeface="Arial"/>
                        <a:buNone/>
                      </a:pPr>
                      <a:r>
                        <a:rPr lang="fr-FR" sz="1100" b="1">
                          <a:solidFill>
                            <a:srgbClr val="FFFFFF"/>
                          </a:solidFill>
                        </a:rPr>
                        <a:t>Traçabilité des produits pharmaceutiques</a:t>
                      </a:r>
                    </a:p>
                    <a:p>
                      <a:pPr marL="0" lvl="0" indent="-69850" rtl="0">
                        <a:lnSpc>
                          <a:spcPct val="120000"/>
                        </a:lnSpc>
                        <a:spcBef>
                          <a:spcPts val="0"/>
                        </a:spcBef>
                        <a:buClr>
                          <a:schemeClr val="dk1"/>
                        </a:buClr>
                        <a:buSzPct val="100000"/>
                        <a:buFont typeface="Arial"/>
                        <a:buNone/>
                      </a:pPr>
                      <a:r>
                        <a:rPr lang="fr-FR" sz="1100" b="1">
                          <a:solidFill>
                            <a:srgbClr val="FFFFFF"/>
                          </a:solidFill>
                        </a:rPr>
                        <a:t>Gestion des données de santé</a:t>
                      </a:r>
                    </a:p>
                    <a:p>
                      <a:pPr marL="0" lvl="0" indent="-69850" rtl="0">
                        <a:lnSpc>
                          <a:spcPct val="120000"/>
                        </a:lnSpc>
                        <a:spcBef>
                          <a:spcPts val="0"/>
                        </a:spcBef>
                        <a:buClr>
                          <a:schemeClr val="dk1"/>
                        </a:buClr>
                        <a:buSzPct val="100000"/>
                        <a:buFont typeface="Arial"/>
                        <a:buNone/>
                      </a:pPr>
                      <a:r>
                        <a:rPr lang="fr-FR" sz="1100" b="1">
                          <a:solidFill>
                            <a:srgbClr val="FFFFFF"/>
                          </a:solidFill>
                        </a:rPr>
                        <a:t>Sécurité des données de santé</a:t>
                      </a:r>
                    </a:p>
                    <a:p>
                      <a:pPr marL="0" lvl="0" indent="-69850" rtl="0">
                        <a:lnSpc>
                          <a:spcPct val="120000"/>
                        </a:lnSpc>
                        <a:spcBef>
                          <a:spcPts val="0"/>
                        </a:spcBef>
                        <a:buClr>
                          <a:schemeClr val="dk1"/>
                        </a:buClr>
                        <a:buSzPct val="100000"/>
                        <a:buFont typeface="Arial"/>
                        <a:buNone/>
                      </a:pPr>
                      <a:r>
                        <a:rPr lang="fr-FR" sz="1100" b="1">
                          <a:solidFill>
                            <a:srgbClr val="FFFFFF"/>
                          </a:solidFill>
                        </a:rPr>
                        <a:t>Traçabilité/certification des études pharmaceutique</a:t>
                      </a:r>
                    </a:p>
                  </a:txBody>
                  <a:tcPr marL="91425" marR="91425" marT="91425" marB="91425"/>
                </a:tc>
                <a:tc>
                  <a:txBody>
                    <a:bodyPr/>
                    <a:lstStyle/>
                    <a:p>
                      <a:pPr lvl="0">
                        <a:spcBef>
                          <a:spcPts val="0"/>
                        </a:spcBef>
                        <a:buNone/>
                      </a:pPr>
                      <a:r>
                        <a:rPr lang="fr-FR" sz="1100" b="1">
                          <a:solidFill>
                            <a:srgbClr val="FFFFFF"/>
                          </a:solidFill>
                        </a:rPr>
                        <a:t>Sécurité des données</a:t>
                      </a:r>
                    </a:p>
                    <a:p>
                      <a:pPr lvl="0">
                        <a:spcBef>
                          <a:spcPts val="0"/>
                        </a:spcBef>
                        <a:buNone/>
                      </a:pPr>
                      <a:r>
                        <a:rPr lang="fr-FR" sz="1100" b="1">
                          <a:solidFill>
                            <a:srgbClr val="FFFFFF"/>
                          </a:solidFill>
                        </a:rPr>
                        <a:t>Stockage distribué</a:t>
                      </a:r>
                    </a:p>
                  </a:txBody>
                  <a:tcPr marL="91425" marR="91425" marT="91425" marB="91425"/>
                </a:tc>
              </a:tr>
            </a:tbl>
          </a:graphicData>
        </a:graphic>
      </p:graphicFrame>
      <p:sp>
        <p:nvSpPr>
          <p:cNvPr id="147" name="Shape 147"/>
          <p:cNvSpPr txBox="1"/>
          <p:nvPr/>
        </p:nvSpPr>
        <p:spPr>
          <a:xfrm>
            <a:off x="5571025" y="207850"/>
            <a:ext cx="2273100" cy="648900"/>
          </a:xfrm>
          <a:prstGeom prst="rect">
            <a:avLst/>
          </a:prstGeom>
          <a:noFill/>
          <a:ln>
            <a:noFill/>
          </a:ln>
        </p:spPr>
        <p:txBody>
          <a:bodyPr lIns="91425" tIns="91425" rIns="91425" bIns="91425" anchor="t" anchorCtr="0">
            <a:noAutofit/>
          </a:bodyPr>
          <a:lstStyle/>
          <a:p>
            <a:pPr lvl="0" rtl="0">
              <a:spcBef>
                <a:spcPts val="0"/>
              </a:spcBef>
              <a:buNone/>
            </a:pPr>
            <a:r>
              <a:rPr lang="fr-FR" sz="3000" b="1">
                <a:solidFill>
                  <a:srgbClr val="DBBA25"/>
                </a:solidFill>
              </a:rPr>
              <a:t>Ressource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Shape 152"/>
          <p:cNvSpPr txBox="1">
            <a:spLocks noGrp="1"/>
          </p:cNvSpPr>
          <p:nvPr>
            <p:ph type="title"/>
          </p:nvPr>
        </p:nvSpPr>
        <p:spPr>
          <a:xfrm>
            <a:off x="628650" y="365125"/>
            <a:ext cx="7886700" cy="1325700"/>
          </a:xfrm>
          <a:prstGeom prst="rect">
            <a:avLst/>
          </a:prstGeom>
          <a:noFill/>
          <a:ln>
            <a:noFill/>
          </a:ln>
        </p:spPr>
        <p:txBody>
          <a:bodyPr lIns="91425" tIns="45700" rIns="91425" bIns="45700" anchor="ctr" anchorCtr="0">
            <a:noAutofit/>
          </a:bodyPr>
          <a:lstStyle/>
          <a:p>
            <a:pPr marL="0" marR="0" lvl="0" indent="0" algn="l" rtl="0">
              <a:lnSpc>
                <a:spcPct val="90000"/>
              </a:lnSpc>
              <a:spcBef>
                <a:spcPts val="0"/>
              </a:spcBef>
              <a:buClr>
                <a:schemeClr val="lt1"/>
              </a:buClr>
              <a:buSzPct val="25000"/>
              <a:buFont typeface="Calibri"/>
              <a:buNone/>
            </a:pPr>
            <a:r>
              <a:rPr lang="fr-FR" sz="4400" b="1" i="0" u="none" strike="noStrike" cap="none">
                <a:solidFill>
                  <a:schemeClr val="lt1"/>
                </a:solidFill>
                <a:latin typeface="Calibri"/>
                <a:ea typeface="Calibri"/>
                <a:cs typeface="Calibri"/>
                <a:sym typeface="Calibri"/>
              </a:rPr>
              <a:t>Question </a:t>
            </a:r>
            <a:r>
              <a:rPr lang="fr-FR" b="1">
                <a:solidFill>
                  <a:schemeClr val="lt1"/>
                </a:solidFill>
              </a:rPr>
              <a:t>d’approfondissement</a:t>
            </a:r>
          </a:p>
        </p:txBody>
      </p:sp>
      <p:sp>
        <p:nvSpPr>
          <p:cNvPr id="153" name="Shape 153"/>
          <p:cNvSpPr txBox="1">
            <a:spLocks noGrp="1"/>
          </p:cNvSpPr>
          <p:nvPr>
            <p:ph type="body" idx="1"/>
          </p:nvPr>
        </p:nvSpPr>
        <p:spPr>
          <a:xfrm>
            <a:off x="628650" y="1825625"/>
            <a:ext cx="7886700" cy="4351200"/>
          </a:xfrm>
          <a:prstGeom prst="rect">
            <a:avLst/>
          </a:prstGeom>
          <a:noFill/>
          <a:ln>
            <a:noFill/>
          </a:ln>
        </p:spPr>
        <p:txBody>
          <a:bodyPr lIns="91425" tIns="45700" rIns="91425" bIns="45700" anchor="ctr" anchorCtr="0">
            <a:noAutofit/>
          </a:bodyPr>
          <a:lstStyle/>
          <a:p>
            <a:pPr marL="0" marR="0" lvl="0" indent="0" algn="just" rtl="0">
              <a:lnSpc>
                <a:spcPct val="90000"/>
              </a:lnSpc>
              <a:spcBef>
                <a:spcPts val="0"/>
              </a:spcBef>
              <a:spcAft>
                <a:spcPts val="0"/>
              </a:spcAft>
              <a:buNone/>
            </a:pPr>
            <a:r>
              <a:rPr lang="fr-FR" sz="2000" b="0" i="1" u="none" strike="noStrike" cap="none" dirty="0">
                <a:solidFill>
                  <a:schemeClr val="lt1"/>
                </a:solidFill>
                <a:latin typeface="Calibri"/>
                <a:ea typeface="Calibri"/>
                <a:cs typeface="Calibri"/>
                <a:sym typeface="Calibri"/>
              </a:rPr>
              <a:t>La </a:t>
            </a:r>
            <a:r>
              <a:rPr lang="fr-FR" sz="2000" b="0" i="1" u="none" strike="noStrike" cap="none" dirty="0" err="1">
                <a:solidFill>
                  <a:schemeClr val="lt1"/>
                </a:solidFill>
                <a:latin typeface="Calibri"/>
                <a:ea typeface="Calibri"/>
                <a:cs typeface="Calibri"/>
                <a:sym typeface="Calibri"/>
              </a:rPr>
              <a:t>blockchain</a:t>
            </a:r>
            <a:r>
              <a:rPr lang="fr-FR" sz="2000" b="0" i="1" u="none" strike="noStrike" cap="none" dirty="0">
                <a:solidFill>
                  <a:schemeClr val="lt1"/>
                </a:solidFill>
                <a:latin typeface="Calibri"/>
                <a:ea typeface="Calibri"/>
                <a:cs typeface="Calibri"/>
                <a:sym typeface="Calibri"/>
              </a:rPr>
              <a:t> est une base de donnée distribuée. Son usage dépend donc des données et des informations qui y sont stockées.</a:t>
            </a:r>
            <a:r>
              <a:rPr lang="fr-FR" sz="2000" i="1" dirty="0">
                <a:solidFill>
                  <a:schemeClr val="lt1"/>
                </a:solidFill>
              </a:rPr>
              <a:t> </a:t>
            </a:r>
          </a:p>
          <a:p>
            <a:pPr marL="0" marR="0" lvl="0" indent="0" algn="just" rtl="0">
              <a:lnSpc>
                <a:spcPct val="90000"/>
              </a:lnSpc>
              <a:spcBef>
                <a:spcPts val="0"/>
              </a:spcBef>
              <a:spcAft>
                <a:spcPts val="0"/>
              </a:spcAft>
              <a:buNone/>
            </a:pPr>
            <a:endParaRPr sz="2000" i="1" dirty="0">
              <a:solidFill>
                <a:schemeClr val="bg1"/>
              </a:solidFill>
            </a:endParaRPr>
          </a:p>
          <a:p>
            <a:pPr marL="342900" indent="-342900" algn="just">
              <a:buClr>
                <a:schemeClr val="bg1"/>
              </a:buClr>
            </a:pPr>
            <a:r>
              <a:rPr lang="fr-FR" sz="2000" b="1" i="0" u="none" strike="noStrike" cap="none" dirty="0">
                <a:solidFill>
                  <a:schemeClr val="bg1"/>
                </a:solidFill>
                <a:latin typeface="Calibri"/>
                <a:ea typeface="Calibri"/>
                <a:cs typeface="Calibri"/>
                <a:sym typeface="Calibri"/>
              </a:rPr>
              <a:t>Quelles sont les informations/données qui seraient stockées sur celle-ci ? </a:t>
            </a:r>
          </a:p>
          <a:p>
            <a:pPr marL="342900" indent="-342900" algn="just">
              <a:buClr>
                <a:schemeClr val="bg1"/>
              </a:buClr>
            </a:pPr>
            <a:r>
              <a:rPr lang="fr-FR" sz="2000" b="1" i="0" u="none" strike="noStrike" cap="none" dirty="0">
                <a:solidFill>
                  <a:schemeClr val="bg1"/>
                </a:solidFill>
                <a:latin typeface="Calibri"/>
                <a:ea typeface="Calibri"/>
                <a:cs typeface="Calibri"/>
                <a:sym typeface="Calibri"/>
              </a:rPr>
              <a:t>Quel effet </a:t>
            </a:r>
            <a:r>
              <a:rPr lang="fr-FR" sz="2000" b="1" dirty="0">
                <a:solidFill>
                  <a:schemeClr val="lt1"/>
                </a:solidFill>
              </a:rPr>
              <a:t>aurait </a:t>
            </a:r>
            <a:r>
              <a:rPr lang="fr-FR" sz="2000" b="1" i="0" u="none" strike="noStrike" cap="none" dirty="0">
                <a:solidFill>
                  <a:schemeClr val="lt1"/>
                </a:solidFill>
                <a:latin typeface="Calibri"/>
                <a:ea typeface="Calibri"/>
                <a:cs typeface="Calibri"/>
                <a:sym typeface="Calibri"/>
              </a:rPr>
              <a:t>l’usage de la </a:t>
            </a:r>
            <a:r>
              <a:rPr lang="fr-FR" sz="2000" b="1" i="0" u="none" strike="noStrike" cap="none" dirty="0" err="1">
                <a:solidFill>
                  <a:schemeClr val="lt1"/>
                </a:solidFill>
                <a:latin typeface="Calibri"/>
                <a:ea typeface="Calibri"/>
                <a:cs typeface="Calibri"/>
                <a:sym typeface="Calibri"/>
              </a:rPr>
              <a:t>blockchain</a:t>
            </a:r>
            <a:r>
              <a:rPr lang="fr-FR" sz="2000" b="1" i="0" u="none" strike="noStrike" cap="none" dirty="0">
                <a:solidFill>
                  <a:schemeClr val="lt1"/>
                </a:solidFill>
                <a:latin typeface="Calibri"/>
                <a:ea typeface="Calibri"/>
                <a:cs typeface="Calibri"/>
                <a:sym typeface="Calibri"/>
              </a:rPr>
              <a:t> sur votre proposition de valeur ?</a:t>
            </a:r>
          </a:p>
          <a:p>
            <a:pPr marL="0" marR="0" lvl="0" indent="0" algn="just" rtl="0">
              <a:lnSpc>
                <a:spcPct val="90000"/>
              </a:lnSpc>
              <a:spcBef>
                <a:spcPts val="1000"/>
              </a:spcBef>
              <a:spcAft>
                <a:spcPts val="0"/>
              </a:spcAft>
              <a:buNone/>
            </a:pPr>
            <a:endParaRPr sz="2000" b="1" dirty="0">
              <a:solidFill>
                <a:schemeClr val="lt1"/>
              </a:solidFill>
            </a:endParaRPr>
          </a:p>
          <a:p>
            <a:pPr marL="0" lvl="0" indent="-69850" algn="just" rtl="0">
              <a:spcBef>
                <a:spcPts val="0"/>
              </a:spcBef>
              <a:buClr>
                <a:schemeClr val="dk1"/>
              </a:buClr>
              <a:buSzPct val="55000"/>
              <a:buFont typeface="Arial"/>
              <a:buNone/>
            </a:pPr>
            <a:r>
              <a:rPr lang="fr-FR" sz="2000" i="1" dirty="0">
                <a:solidFill>
                  <a:schemeClr val="lt1"/>
                </a:solidFill>
              </a:rPr>
              <a:t>Vous aurez peut-être besoin de demander l’avis de vos collaborateurs de la DSI. C’est le moment de les impliquer dans votre réflexion !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Shape 92"/>
          <p:cNvSpPr txBox="1">
            <a:spLocks noGrp="1"/>
          </p:cNvSpPr>
          <p:nvPr>
            <p:ph type="title"/>
          </p:nvPr>
        </p:nvSpPr>
        <p:spPr>
          <a:xfrm>
            <a:off x="628650" y="365125"/>
            <a:ext cx="7886700" cy="1325700"/>
          </a:xfrm>
          <a:prstGeom prst="rect">
            <a:avLst/>
          </a:prstGeom>
        </p:spPr>
        <p:txBody>
          <a:bodyPr lIns="91425" tIns="91425" rIns="91425" bIns="91425" anchor="ctr" anchorCtr="0">
            <a:noAutofit/>
          </a:bodyPr>
          <a:lstStyle/>
          <a:p>
            <a:pPr lvl="0">
              <a:spcBef>
                <a:spcPts val="0"/>
              </a:spcBef>
              <a:buNone/>
            </a:pPr>
            <a:r>
              <a:rPr lang="fr-FR" b="1">
                <a:solidFill>
                  <a:srgbClr val="FFFFFF"/>
                </a:solidFill>
              </a:rPr>
              <a:t>Avant-propos</a:t>
            </a:r>
          </a:p>
        </p:txBody>
      </p:sp>
      <p:sp>
        <p:nvSpPr>
          <p:cNvPr id="93" name="Shape 93"/>
          <p:cNvSpPr txBox="1">
            <a:spLocks noGrp="1"/>
          </p:cNvSpPr>
          <p:nvPr>
            <p:ph type="body" idx="1"/>
          </p:nvPr>
        </p:nvSpPr>
        <p:spPr>
          <a:xfrm>
            <a:off x="628650" y="1520825"/>
            <a:ext cx="7886700" cy="4351200"/>
          </a:xfrm>
          <a:prstGeom prst="rect">
            <a:avLst/>
          </a:prstGeom>
        </p:spPr>
        <p:txBody>
          <a:bodyPr lIns="91425" tIns="91425" rIns="91425" bIns="91425" anchor="ctr" anchorCtr="0">
            <a:noAutofit/>
          </a:bodyPr>
          <a:lstStyle/>
          <a:p>
            <a:pPr marL="0" lvl="0" indent="0" algn="just" rtl="0">
              <a:spcBef>
                <a:spcPts val="0"/>
              </a:spcBef>
              <a:buNone/>
            </a:pPr>
            <a:r>
              <a:rPr lang="fr-FR" sz="2000">
                <a:solidFill>
                  <a:srgbClr val="FFFFFF"/>
                </a:solidFill>
              </a:rPr>
              <a:t>La blockchain représente un enjeu de transformation important pour les organisations. Cette activité a été conçue pour vous permettre d’approfondir votre analyse de ses enjeux et vous préparer au lancement  d’une initiative/expérimentation dans votre contexte (ou du moins d’y participer). </a:t>
            </a:r>
          </a:p>
          <a:p>
            <a:pPr marL="0" lvl="0" indent="0" rtl="0">
              <a:spcBef>
                <a:spcPts val="0"/>
              </a:spcBef>
              <a:buNone/>
            </a:pPr>
            <a:endParaRPr sz="1200">
              <a:solidFill>
                <a:srgbClr val="FFFFFF"/>
              </a:solidFill>
            </a:endParaRPr>
          </a:p>
          <a:p>
            <a:pPr marL="0" lvl="0" indent="0" algn="just">
              <a:spcBef>
                <a:spcPts val="0"/>
              </a:spcBef>
              <a:buNone/>
            </a:pPr>
            <a:r>
              <a:rPr lang="fr-FR" sz="2000">
                <a:solidFill>
                  <a:srgbClr val="FFFFFF"/>
                </a:solidFill>
              </a:rPr>
              <a:t>Vous pourrez réaliser l’activité directement sur ce PowerPoint, gardant ainsi à disposition des slides synthétisant l’ensemble de votre réflexion sur l’impact de la blockchain à votre échelle.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Shape 98"/>
          <p:cNvSpPr txBox="1">
            <a:spLocks noGrp="1"/>
          </p:cNvSpPr>
          <p:nvPr>
            <p:ph type="title"/>
          </p:nvPr>
        </p:nvSpPr>
        <p:spPr>
          <a:xfrm>
            <a:off x="628650" y="365125"/>
            <a:ext cx="7886700" cy="1325700"/>
          </a:xfrm>
          <a:prstGeom prst="rect">
            <a:avLst/>
          </a:prstGeom>
        </p:spPr>
        <p:txBody>
          <a:bodyPr lIns="91425" tIns="91425" rIns="91425" bIns="91425" anchor="ctr" anchorCtr="0">
            <a:noAutofit/>
          </a:bodyPr>
          <a:lstStyle/>
          <a:p>
            <a:pPr lvl="0">
              <a:spcBef>
                <a:spcPts val="0"/>
              </a:spcBef>
              <a:buNone/>
            </a:pPr>
            <a:r>
              <a:rPr lang="fr-FR" b="1">
                <a:solidFill>
                  <a:srgbClr val="FFFFFF"/>
                </a:solidFill>
              </a:rPr>
              <a:t>Quelques conseils...</a:t>
            </a:r>
          </a:p>
        </p:txBody>
      </p:sp>
      <p:sp>
        <p:nvSpPr>
          <p:cNvPr id="99" name="Shape 99"/>
          <p:cNvSpPr txBox="1">
            <a:spLocks noGrp="1"/>
          </p:cNvSpPr>
          <p:nvPr>
            <p:ph type="body" idx="1"/>
          </p:nvPr>
        </p:nvSpPr>
        <p:spPr>
          <a:xfrm>
            <a:off x="628650" y="1520825"/>
            <a:ext cx="7886700" cy="4351200"/>
          </a:xfrm>
          <a:prstGeom prst="rect">
            <a:avLst/>
          </a:prstGeom>
        </p:spPr>
        <p:txBody>
          <a:bodyPr lIns="91425" tIns="91425" rIns="91425" bIns="91425" anchor="ctr" anchorCtr="0">
            <a:noAutofit/>
          </a:bodyPr>
          <a:lstStyle/>
          <a:p>
            <a:pPr marL="0" lvl="0" indent="0" algn="just" rtl="0">
              <a:spcBef>
                <a:spcPts val="0"/>
              </a:spcBef>
              <a:buNone/>
            </a:pPr>
            <a:r>
              <a:rPr lang="fr-FR" sz="2000">
                <a:solidFill>
                  <a:srgbClr val="FFFFFF"/>
                </a:solidFill>
              </a:rPr>
              <a:t>Il est possible de réaliser cette activité individuellement ou en équipe. Elle se décline sur tous les modules du MOOC et sera soutenue par les vidéos, les activités  et les ressources complémentaires.</a:t>
            </a:r>
          </a:p>
          <a:p>
            <a:pPr marL="0" lvl="0" indent="0" algn="just">
              <a:spcBef>
                <a:spcPts val="0"/>
              </a:spcBef>
              <a:buNone/>
            </a:pPr>
            <a:endParaRPr sz="1200">
              <a:solidFill>
                <a:srgbClr val="FFFFFF"/>
              </a:solidFill>
            </a:endParaRPr>
          </a:p>
          <a:p>
            <a:pPr marL="0" lvl="0" indent="0" algn="just" rtl="0">
              <a:spcBef>
                <a:spcPts val="0"/>
              </a:spcBef>
              <a:buNone/>
            </a:pPr>
            <a:r>
              <a:rPr lang="fr-FR" sz="2000">
                <a:solidFill>
                  <a:srgbClr val="FFFFFF"/>
                </a:solidFill>
              </a:rPr>
              <a:t>Le forum sera l’espace sur lequel vous pourrez poser vos questions aux experts de Blockchain France, mais il vous permettra également d’interagir avec les autres participants à propos de cette activité. </a:t>
            </a:r>
          </a:p>
          <a:p>
            <a:pPr marL="0" lvl="0" indent="0" algn="just" rtl="0">
              <a:spcBef>
                <a:spcPts val="0"/>
              </a:spcBef>
              <a:buNone/>
            </a:pPr>
            <a:endParaRPr sz="1200">
              <a:solidFill>
                <a:srgbClr val="FFFFFF"/>
              </a:solidFill>
            </a:endParaRPr>
          </a:p>
          <a:p>
            <a:pPr marL="0" lvl="0" indent="-69850" algn="just">
              <a:spcBef>
                <a:spcPts val="0"/>
              </a:spcBef>
              <a:buClr>
                <a:schemeClr val="dk1"/>
              </a:buClr>
              <a:buSzPct val="55000"/>
              <a:buFont typeface="Arial"/>
              <a:buNone/>
            </a:pPr>
            <a:r>
              <a:rPr lang="fr-FR" sz="2000">
                <a:solidFill>
                  <a:srgbClr val="FFFFFF"/>
                </a:solidFill>
              </a:rPr>
              <a:t>Certaines questions (“Question d’approfondissement”) ne sont pas déterminantes pour l’activité mais vous permettront d’approfondir votre réflexion sur le concept de la blockchain. Y répondre implique généralement  un échange avec votre entourage professionnel.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Shape 104"/>
          <p:cNvSpPr txBox="1">
            <a:spLocks noGrp="1"/>
          </p:cNvSpPr>
          <p:nvPr>
            <p:ph type="title"/>
          </p:nvPr>
        </p:nvSpPr>
        <p:spPr>
          <a:xfrm>
            <a:off x="628650" y="365126"/>
            <a:ext cx="7886700" cy="1325562"/>
          </a:xfrm>
          <a:prstGeom prst="rect">
            <a:avLst/>
          </a:prstGeom>
          <a:noFill/>
          <a:ln>
            <a:noFill/>
          </a:ln>
        </p:spPr>
        <p:txBody>
          <a:bodyPr lIns="91425" tIns="45700" rIns="91425" bIns="45700" anchor="ctr" anchorCtr="0">
            <a:noAutofit/>
          </a:bodyPr>
          <a:lstStyle/>
          <a:p>
            <a:pPr marL="0" marR="0" lvl="0" indent="0" algn="l" rtl="0">
              <a:lnSpc>
                <a:spcPct val="90000"/>
              </a:lnSpc>
              <a:spcBef>
                <a:spcPts val="0"/>
              </a:spcBef>
              <a:buClr>
                <a:schemeClr val="lt1"/>
              </a:buClr>
              <a:buSzPct val="25000"/>
              <a:buFont typeface="Calibri"/>
              <a:buNone/>
            </a:pPr>
            <a:r>
              <a:rPr lang="fr-FR" sz="4400" b="1" i="0" u="none" strike="noStrike" cap="none">
                <a:solidFill>
                  <a:schemeClr val="lt1"/>
                </a:solidFill>
                <a:latin typeface="Calibri"/>
                <a:ea typeface="Calibri"/>
                <a:cs typeface="Calibri"/>
                <a:sym typeface="Calibri"/>
              </a:rPr>
              <a:t>Sommaire</a:t>
            </a:r>
          </a:p>
        </p:txBody>
      </p:sp>
      <p:sp>
        <p:nvSpPr>
          <p:cNvPr id="105" name="Shape 105"/>
          <p:cNvSpPr txBox="1">
            <a:spLocks noGrp="1"/>
          </p:cNvSpPr>
          <p:nvPr>
            <p:ph type="body" idx="1"/>
          </p:nvPr>
        </p:nvSpPr>
        <p:spPr>
          <a:xfrm>
            <a:off x="628650" y="1825625"/>
            <a:ext cx="7886700" cy="4351338"/>
          </a:xfrm>
          <a:prstGeom prst="rect">
            <a:avLst/>
          </a:prstGeom>
          <a:noFill/>
          <a:ln>
            <a:noFill/>
          </a:ln>
        </p:spPr>
        <p:txBody>
          <a:bodyPr lIns="91425" tIns="45700" rIns="91425" bIns="45700" anchor="ctr" anchorCtr="0">
            <a:noAutofit/>
          </a:bodyPr>
          <a:lstStyle/>
          <a:p>
            <a:pPr marL="228600" marR="0" lvl="0" indent="-177800" algn="l" rtl="0">
              <a:lnSpc>
                <a:spcPct val="90000"/>
              </a:lnSpc>
              <a:spcBef>
                <a:spcPts val="0"/>
              </a:spcBef>
              <a:spcAft>
                <a:spcPts val="0"/>
              </a:spcAft>
              <a:buClr>
                <a:schemeClr val="lt1"/>
              </a:buClr>
              <a:buSzPct val="100000"/>
              <a:buFont typeface="Arial"/>
              <a:buChar char="•"/>
            </a:pPr>
            <a:r>
              <a:rPr lang="fr-FR" sz="2000" b="1" i="0" u="none" strike="noStrike" cap="none">
                <a:solidFill>
                  <a:schemeClr val="lt1"/>
                </a:solidFill>
                <a:latin typeface="Calibri"/>
                <a:ea typeface="Calibri"/>
                <a:cs typeface="Calibri"/>
                <a:sym typeface="Calibri"/>
              </a:rPr>
              <a:t>M1 : Identification des espaces d’</a:t>
            </a:r>
            <a:r>
              <a:rPr lang="fr-FR" sz="2000" b="1">
                <a:solidFill>
                  <a:schemeClr val="lt1"/>
                </a:solidFill>
              </a:rPr>
              <a:t>innovation</a:t>
            </a:r>
            <a:r>
              <a:rPr lang="fr-FR" sz="2000" b="1" i="0" u="none" strike="noStrike" cap="none">
                <a:solidFill>
                  <a:schemeClr val="lt1"/>
                </a:solidFill>
                <a:latin typeface="Calibri"/>
                <a:ea typeface="Calibri"/>
                <a:cs typeface="Calibri"/>
                <a:sym typeface="Calibri"/>
              </a:rPr>
              <a:t> </a:t>
            </a:r>
          </a:p>
          <a:p>
            <a:pPr marL="228600" marR="0" lvl="0" indent="-177800" algn="l" rtl="0">
              <a:lnSpc>
                <a:spcPct val="90000"/>
              </a:lnSpc>
              <a:spcBef>
                <a:spcPts val="1000"/>
              </a:spcBef>
              <a:spcAft>
                <a:spcPts val="0"/>
              </a:spcAft>
              <a:buClr>
                <a:schemeClr val="lt1"/>
              </a:buClr>
              <a:buSzPct val="100000"/>
              <a:buFont typeface="Arial"/>
              <a:buChar char="•"/>
            </a:pPr>
            <a:r>
              <a:rPr lang="fr-FR" sz="2000" b="1" i="0" u="none" strike="noStrike" cap="none">
                <a:solidFill>
                  <a:schemeClr val="lt1"/>
                </a:solidFill>
                <a:latin typeface="Calibri"/>
                <a:ea typeface="Calibri"/>
                <a:cs typeface="Calibri"/>
                <a:sym typeface="Calibri"/>
              </a:rPr>
              <a:t>M2 : </a:t>
            </a:r>
            <a:r>
              <a:rPr lang="fr-FR" sz="2000" b="1">
                <a:solidFill>
                  <a:schemeClr val="lt1"/>
                </a:solidFill>
              </a:rPr>
              <a:t>Qualification </a:t>
            </a:r>
            <a:r>
              <a:rPr lang="fr-FR" sz="2000" b="1" i="0" u="none" strike="noStrike" cap="none">
                <a:solidFill>
                  <a:schemeClr val="lt1"/>
                </a:solidFill>
                <a:latin typeface="Calibri"/>
                <a:ea typeface="Calibri"/>
                <a:cs typeface="Calibri"/>
                <a:sym typeface="Calibri"/>
              </a:rPr>
              <a:t>des espaces d’</a:t>
            </a:r>
            <a:r>
              <a:rPr lang="fr-FR" sz="2000" b="1">
                <a:solidFill>
                  <a:schemeClr val="lt1"/>
                </a:solidFill>
              </a:rPr>
              <a:t>innovation</a:t>
            </a:r>
          </a:p>
          <a:p>
            <a:pPr marL="228600" marR="0" lvl="0" indent="-177800" algn="l" rtl="0">
              <a:lnSpc>
                <a:spcPct val="90000"/>
              </a:lnSpc>
              <a:spcBef>
                <a:spcPts val="1000"/>
              </a:spcBef>
              <a:spcAft>
                <a:spcPts val="0"/>
              </a:spcAft>
              <a:buClr>
                <a:schemeClr val="lt1"/>
              </a:buClr>
              <a:buSzPct val="100000"/>
              <a:buFont typeface="Arial"/>
              <a:buChar char="•"/>
            </a:pPr>
            <a:r>
              <a:rPr lang="fr-FR" sz="2000" b="1" i="0" u="none" strike="noStrike" cap="none">
                <a:solidFill>
                  <a:schemeClr val="lt1"/>
                </a:solidFill>
                <a:latin typeface="Calibri"/>
                <a:ea typeface="Calibri"/>
                <a:cs typeface="Calibri"/>
                <a:sym typeface="Calibri"/>
              </a:rPr>
              <a:t>M3 : Analyse des acteurs ex</a:t>
            </a:r>
            <a:r>
              <a:rPr lang="fr-FR" sz="2000" b="1">
                <a:solidFill>
                  <a:schemeClr val="lt1"/>
                </a:solidFill>
              </a:rPr>
              <a:t>ternes</a:t>
            </a:r>
          </a:p>
          <a:p>
            <a:pPr marL="228600" marR="0" lvl="0" indent="-177800" algn="l" rtl="0">
              <a:lnSpc>
                <a:spcPct val="90000"/>
              </a:lnSpc>
              <a:spcBef>
                <a:spcPts val="1000"/>
              </a:spcBef>
              <a:buClr>
                <a:schemeClr val="lt1"/>
              </a:buClr>
              <a:buSzPct val="100000"/>
              <a:buFont typeface="Arial"/>
              <a:buChar char="•"/>
            </a:pPr>
            <a:r>
              <a:rPr lang="fr-FR" sz="2000" b="1" i="0" u="none" strike="noStrike" cap="none">
                <a:solidFill>
                  <a:schemeClr val="lt1"/>
                </a:solidFill>
                <a:latin typeface="Calibri"/>
                <a:ea typeface="Calibri"/>
                <a:cs typeface="Calibri"/>
                <a:sym typeface="Calibri"/>
              </a:rPr>
              <a:t>M4 : </a:t>
            </a:r>
            <a:r>
              <a:rPr lang="fr-FR" sz="2000" b="1">
                <a:solidFill>
                  <a:schemeClr val="lt1"/>
                </a:solidFill>
              </a:rPr>
              <a:t>Préparation d’une démarche interne </a:t>
            </a:r>
            <a:r>
              <a:rPr lang="fr-FR" sz="2000" b="1" i="0" u="none" strike="noStrike" cap="none">
                <a:solidFill>
                  <a:schemeClr val="lt1"/>
                </a:solidFill>
                <a:latin typeface="Calibri"/>
                <a:ea typeface="Calibri"/>
                <a:cs typeface="Calibri"/>
                <a:sym typeface="Calibri"/>
              </a:rPr>
              <a:t> </a:t>
            </a:r>
          </a:p>
          <a:p>
            <a:pPr marL="228600" marR="0" lvl="0" indent="-177800" algn="l" rtl="0">
              <a:lnSpc>
                <a:spcPct val="90000"/>
              </a:lnSpc>
              <a:spcBef>
                <a:spcPts val="1000"/>
              </a:spcBef>
              <a:buClr>
                <a:schemeClr val="lt1"/>
              </a:buClr>
              <a:buSzPct val="100000"/>
              <a:buFont typeface="Arial"/>
              <a:buChar char="•"/>
            </a:pPr>
            <a:r>
              <a:rPr lang="fr-FR" sz="2000" b="1">
                <a:solidFill>
                  <a:schemeClr val="lt1"/>
                </a:solidFill>
              </a:rPr>
              <a:t>M5 : Établissement d’une roadmap</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Shape 110"/>
          <p:cNvSpPr txBox="1">
            <a:spLocks noGrp="1"/>
          </p:cNvSpPr>
          <p:nvPr>
            <p:ph type="title"/>
          </p:nvPr>
        </p:nvSpPr>
        <p:spPr>
          <a:xfrm>
            <a:off x="628650" y="365125"/>
            <a:ext cx="7886700" cy="1325700"/>
          </a:xfrm>
          <a:prstGeom prst="rect">
            <a:avLst/>
          </a:prstGeom>
        </p:spPr>
        <p:txBody>
          <a:bodyPr lIns="91425" tIns="91425" rIns="91425" bIns="91425" anchor="ctr" anchorCtr="0">
            <a:noAutofit/>
          </a:bodyPr>
          <a:lstStyle/>
          <a:p>
            <a:pPr lvl="0">
              <a:spcBef>
                <a:spcPts val="0"/>
              </a:spcBef>
              <a:buNone/>
            </a:pPr>
            <a:endParaRPr/>
          </a:p>
        </p:txBody>
      </p:sp>
      <p:sp>
        <p:nvSpPr>
          <p:cNvPr id="111" name="Shape 111"/>
          <p:cNvSpPr txBox="1">
            <a:spLocks noGrp="1"/>
          </p:cNvSpPr>
          <p:nvPr>
            <p:ph type="body" idx="1"/>
          </p:nvPr>
        </p:nvSpPr>
        <p:spPr>
          <a:xfrm>
            <a:off x="628650" y="1825625"/>
            <a:ext cx="7886700" cy="4351200"/>
          </a:xfrm>
          <a:prstGeom prst="rect">
            <a:avLst/>
          </a:prstGeom>
        </p:spPr>
        <p:txBody>
          <a:bodyPr lIns="91425" tIns="91425" rIns="91425" bIns="91425" anchor="t" anchorCtr="0">
            <a:noAutofit/>
          </a:bodyPr>
          <a:lstStyle/>
          <a:p>
            <a:pPr lvl="0">
              <a:spcBef>
                <a:spcPts val="0"/>
              </a:spcBef>
              <a:buNone/>
            </a:pPr>
            <a:endParaRPr/>
          </a:p>
        </p:txBody>
      </p:sp>
      <p:sp>
        <p:nvSpPr>
          <p:cNvPr id="112" name="Shape 112"/>
          <p:cNvSpPr txBox="1">
            <a:spLocks noGrp="1"/>
          </p:cNvSpPr>
          <p:nvPr>
            <p:ph type="title"/>
          </p:nvPr>
        </p:nvSpPr>
        <p:spPr>
          <a:xfrm>
            <a:off x="3295650" y="2727325"/>
            <a:ext cx="3282600" cy="1325700"/>
          </a:xfrm>
          <a:prstGeom prst="rect">
            <a:avLst/>
          </a:prstGeom>
          <a:noFill/>
          <a:ln>
            <a:noFill/>
          </a:ln>
        </p:spPr>
        <p:txBody>
          <a:bodyPr lIns="91425" tIns="45700" rIns="91425" bIns="45700" anchor="ctr" anchorCtr="0">
            <a:noAutofit/>
          </a:bodyPr>
          <a:lstStyle/>
          <a:p>
            <a:pPr marL="0" marR="0" lvl="0" indent="0" algn="l" rtl="0">
              <a:lnSpc>
                <a:spcPct val="90000"/>
              </a:lnSpc>
              <a:spcBef>
                <a:spcPts val="0"/>
              </a:spcBef>
              <a:buClr>
                <a:schemeClr val="lt1"/>
              </a:buClr>
              <a:buSzPct val="25000"/>
              <a:buFont typeface="Calibri"/>
              <a:buNone/>
            </a:pPr>
            <a:r>
              <a:rPr lang="fr-FR" b="1">
                <a:solidFill>
                  <a:schemeClr val="lt1"/>
                </a:solidFill>
              </a:rPr>
              <a:t>Module 1</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Shape 117"/>
          <p:cNvSpPr txBox="1">
            <a:spLocks noGrp="1"/>
          </p:cNvSpPr>
          <p:nvPr>
            <p:ph type="title"/>
          </p:nvPr>
        </p:nvSpPr>
        <p:spPr>
          <a:xfrm>
            <a:off x="628650" y="365126"/>
            <a:ext cx="7886700" cy="1325562"/>
          </a:xfrm>
          <a:prstGeom prst="rect">
            <a:avLst/>
          </a:prstGeom>
          <a:noFill/>
          <a:ln>
            <a:noFill/>
          </a:ln>
        </p:spPr>
        <p:txBody>
          <a:bodyPr lIns="91425" tIns="45700" rIns="91425" bIns="45700" anchor="ctr" anchorCtr="0">
            <a:noAutofit/>
          </a:bodyPr>
          <a:lstStyle/>
          <a:p>
            <a:pPr marL="0" marR="0" lvl="0" indent="0" algn="l" rtl="0">
              <a:lnSpc>
                <a:spcPct val="90000"/>
              </a:lnSpc>
              <a:spcBef>
                <a:spcPts val="0"/>
              </a:spcBef>
              <a:buClr>
                <a:schemeClr val="lt1"/>
              </a:buClr>
              <a:buSzPct val="25000"/>
              <a:buFont typeface="Calibri"/>
              <a:buNone/>
            </a:pPr>
            <a:r>
              <a:rPr lang="fr-FR" sz="3959" b="1" i="0" u="none" strike="noStrike" cap="none">
                <a:solidFill>
                  <a:schemeClr val="lt1"/>
                </a:solidFill>
                <a:latin typeface="Calibri"/>
                <a:ea typeface="Calibri"/>
                <a:cs typeface="Calibri"/>
                <a:sym typeface="Calibri"/>
              </a:rPr>
              <a:t>M1 : Identification des espaces d’innovation créés par la Blockchain</a:t>
            </a:r>
          </a:p>
        </p:txBody>
      </p:sp>
      <p:sp>
        <p:nvSpPr>
          <p:cNvPr id="118" name="Shape 118"/>
          <p:cNvSpPr txBox="1">
            <a:spLocks noGrp="1"/>
          </p:cNvSpPr>
          <p:nvPr>
            <p:ph type="body" idx="1"/>
          </p:nvPr>
        </p:nvSpPr>
        <p:spPr>
          <a:xfrm>
            <a:off x="628650" y="1825625"/>
            <a:ext cx="7886700" cy="4351338"/>
          </a:xfrm>
          <a:prstGeom prst="rect">
            <a:avLst/>
          </a:prstGeom>
          <a:noFill/>
          <a:ln>
            <a:noFill/>
          </a:ln>
        </p:spPr>
        <p:txBody>
          <a:bodyPr lIns="91425" tIns="45700" rIns="91425" bIns="45700" anchor="ctr" anchorCtr="0">
            <a:noAutofit/>
          </a:bodyPr>
          <a:lstStyle/>
          <a:p>
            <a:pPr marL="0" marR="0" lvl="0" indent="0" algn="just" rtl="0">
              <a:lnSpc>
                <a:spcPct val="90000"/>
              </a:lnSpc>
              <a:spcBef>
                <a:spcPts val="0"/>
              </a:spcBef>
              <a:buClr>
                <a:schemeClr val="dk1"/>
              </a:buClr>
              <a:buSzPct val="140000"/>
              <a:buFont typeface="Arial"/>
              <a:buNone/>
            </a:pPr>
            <a:r>
              <a:rPr lang="fr-FR" sz="2000" dirty="0">
                <a:solidFill>
                  <a:srgbClr val="FFFFFF"/>
                </a:solidFill>
              </a:rPr>
              <a:t>La </a:t>
            </a:r>
            <a:r>
              <a:rPr lang="fr-FR" sz="2000" dirty="0" err="1">
                <a:solidFill>
                  <a:srgbClr val="FFFFFF"/>
                </a:solidFill>
              </a:rPr>
              <a:t>blockchain</a:t>
            </a:r>
            <a:r>
              <a:rPr lang="fr-FR" sz="2000" dirty="0">
                <a:solidFill>
                  <a:srgbClr val="FFFFFF"/>
                </a:solidFill>
              </a:rPr>
              <a:t> est une technologie basée sur une application de la cryptographie. Son usage provoque des changements structurels dans les organisations. Ses applications concernent donc potentiellement tous les secteurs. Cette première partie vous permet d’identifier les enjeux sectoriels pour lesquels la </a:t>
            </a:r>
            <a:r>
              <a:rPr lang="fr-FR" sz="2000" dirty="0" err="1">
                <a:solidFill>
                  <a:srgbClr val="FFFFFF"/>
                </a:solidFill>
              </a:rPr>
              <a:t>blockchain</a:t>
            </a:r>
            <a:r>
              <a:rPr lang="fr-FR" sz="2000" dirty="0">
                <a:solidFill>
                  <a:srgbClr val="FFFFFF"/>
                </a:solidFill>
              </a:rPr>
              <a:t> peut représenter un levier d’action.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Shape 123"/>
          <p:cNvSpPr txBox="1">
            <a:spLocks noGrp="1"/>
          </p:cNvSpPr>
          <p:nvPr>
            <p:ph type="title"/>
          </p:nvPr>
        </p:nvSpPr>
        <p:spPr>
          <a:xfrm>
            <a:off x="628650" y="365125"/>
            <a:ext cx="7886700" cy="1325700"/>
          </a:xfrm>
          <a:prstGeom prst="rect">
            <a:avLst/>
          </a:prstGeom>
          <a:noFill/>
          <a:ln>
            <a:noFill/>
          </a:ln>
        </p:spPr>
        <p:txBody>
          <a:bodyPr lIns="91425" tIns="45700" rIns="91425" bIns="45700" anchor="ctr" anchorCtr="0">
            <a:noAutofit/>
          </a:bodyPr>
          <a:lstStyle/>
          <a:p>
            <a:pPr marL="0" marR="0" lvl="0" indent="0" algn="l" rtl="0">
              <a:lnSpc>
                <a:spcPct val="90000"/>
              </a:lnSpc>
              <a:spcBef>
                <a:spcPts val="0"/>
              </a:spcBef>
              <a:buClr>
                <a:schemeClr val="lt1"/>
              </a:buClr>
              <a:buSzPct val="25000"/>
              <a:buFont typeface="Calibri"/>
              <a:buNone/>
            </a:pPr>
            <a:r>
              <a:rPr lang="fr-FR" sz="3959" b="1">
                <a:solidFill>
                  <a:schemeClr val="lt1"/>
                </a:solidFill>
              </a:rPr>
              <a:t>Question 1 : Les enjeux sectoriels</a:t>
            </a:r>
          </a:p>
        </p:txBody>
      </p:sp>
      <p:sp>
        <p:nvSpPr>
          <p:cNvPr id="124" name="Shape 124"/>
          <p:cNvSpPr txBox="1">
            <a:spLocks noGrp="1"/>
          </p:cNvSpPr>
          <p:nvPr>
            <p:ph type="body" idx="1"/>
          </p:nvPr>
        </p:nvSpPr>
        <p:spPr>
          <a:xfrm>
            <a:off x="628650" y="1825625"/>
            <a:ext cx="7886700" cy="4351200"/>
          </a:xfrm>
          <a:prstGeom prst="rect">
            <a:avLst/>
          </a:prstGeom>
          <a:noFill/>
          <a:ln>
            <a:noFill/>
          </a:ln>
        </p:spPr>
        <p:txBody>
          <a:bodyPr lIns="91425" tIns="45700" rIns="91425" bIns="45700" anchor="ctr" anchorCtr="0">
            <a:noAutofit/>
          </a:bodyPr>
          <a:lstStyle/>
          <a:p>
            <a:pPr marL="0" marR="0" lvl="0" indent="0" algn="just" rtl="0">
              <a:lnSpc>
                <a:spcPct val="90000"/>
              </a:lnSpc>
              <a:spcBef>
                <a:spcPts val="0"/>
              </a:spcBef>
              <a:buClr>
                <a:schemeClr val="dk1"/>
              </a:buClr>
              <a:buSzPct val="140000"/>
              <a:buFont typeface="Arial"/>
              <a:buNone/>
            </a:pPr>
            <a:r>
              <a:rPr lang="fr-FR" sz="2000" b="1" i="1" dirty="0">
                <a:solidFill>
                  <a:srgbClr val="FFFFFF"/>
                </a:solidFill>
              </a:rPr>
              <a:t>Bien que le contexte de chaque organisation soit différent, elles font face à des enjeux communs qui caractérisent l’ensemble de leur secteur. Les grandes applications de la </a:t>
            </a:r>
            <a:r>
              <a:rPr lang="fr-FR" sz="2000" b="1" i="1" dirty="0" err="1">
                <a:solidFill>
                  <a:srgbClr val="FFFFFF"/>
                </a:solidFill>
              </a:rPr>
              <a:t>blockchain</a:t>
            </a:r>
            <a:r>
              <a:rPr lang="fr-FR" sz="2000" b="1" i="1" dirty="0">
                <a:solidFill>
                  <a:srgbClr val="FFFFFF"/>
                </a:solidFill>
              </a:rPr>
              <a:t> commencent à être identifiées (voir page “Ressources” ci-dessous) dans certains secteurs.</a:t>
            </a:r>
          </a:p>
          <a:p>
            <a:pPr marL="228600" marR="0" lvl="0" indent="-228600" algn="just" rtl="0">
              <a:lnSpc>
                <a:spcPct val="90000"/>
              </a:lnSpc>
              <a:spcBef>
                <a:spcPts val="0"/>
              </a:spcBef>
              <a:buClr>
                <a:schemeClr val="dk1"/>
              </a:buClr>
              <a:buSzPct val="140000"/>
              <a:buFont typeface="Arial"/>
              <a:buNone/>
            </a:pPr>
            <a:endParaRPr sz="2000" b="1" i="1" dirty="0">
              <a:solidFill>
                <a:srgbClr val="FFFFFF"/>
              </a:solidFill>
            </a:endParaRPr>
          </a:p>
          <a:p>
            <a:pPr marL="0" marR="0" lvl="0" indent="0" algn="just" rtl="0">
              <a:lnSpc>
                <a:spcPct val="90000"/>
              </a:lnSpc>
              <a:spcBef>
                <a:spcPts val="0"/>
              </a:spcBef>
              <a:buClr>
                <a:schemeClr val="dk1"/>
              </a:buClr>
              <a:buSzPct val="140000"/>
              <a:buFont typeface="Arial"/>
              <a:buNone/>
            </a:pPr>
            <a:r>
              <a:rPr lang="fr-FR" sz="2000" b="1" dirty="0">
                <a:solidFill>
                  <a:srgbClr val="FFFFFF"/>
                </a:solidFill>
              </a:rPr>
              <a:t>A l’aide du tableau ci-dessous, identifiez les enjeux prioritaires de la </a:t>
            </a:r>
            <a:r>
              <a:rPr lang="fr-FR" sz="2000" b="1" dirty="0" err="1">
                <a:solidFill>
                  <a:srgbClr val="FFFFFF"/>
                </a:solidFill>
              </a:rPr>
              <a:t>blockchain</a:t>
            </a:r>
            <a:r>
              <a:rPr lang="fr-FR" sz="2000" b="1" dirty="0">
                <a:solidFill>
                  <a:srgbClr val="FFFFFF"/>
                </a:solidFill>
              </a:rPr>
              <a:t> pour votre secteur d’activité.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Shape 129"/>
          <p:cNvSpPr txBox="1">
            <a:spLocks noGrp="1"/>
          </p:cNvSpPr>
          <p:nvPr>
            <p:ph type="title"/>
          </p:nvPr>
        </p:nvSpPr>
        <p:spPr>
          <a:xfrm>
            <a:off x="628650" y="365125"/>
            <a:ext cx="7886700" cy="1325700"/>
          </a:xfrm>
          <a:prstGeom prst="rect">
            <a:avLst/>
          </a:prstGeom>
        </p:spPr>
        <p:txBody>
          <a:bodyPr lIns="91425" tIns="91425" rIns="91425" bIns="91425" anchor="ctr" anchorCtr="0">
            <a:noAutofit/>
          </a:bodyPr>
          <a:lstStyle/>
          <a:p>
            <a:pPr lvl="0">
              <a:spcBef>
                <a:spcPts val="0"/>
              </a:spcBef>
              <a:buNone/>
            </a:pPr>
            <a:r>
              <a:rPr lang="fr-FR" b="1">
                <a:solidFill>
                  <a:srgbClr val="FFFFFF"/>
                </a:solidFill>
              </a:rPr>
              <a:t>Enjeux sectoriels </a:t>
            </a:r>
          </a:p>
        </p:txBody>
      </p:sp>
      <p:sp>
        <p:nvSpPr>
          <p:cNvPr id="130" name="Shape 130"/>
          <p:cNvSpPr txBox="1"/>
          <p:nvPr/>
        </p:nvSpPr>
        <p:spPr>
          <a:xfrm>
            <a:off x="5956700" y="207850"/>
            <a:ext cx="1887600" cy="648900"/>
          </a:xfrm>
          <a:prstGeom prst="rect">
            <a:avLst/>
          </a:prstGeom>
          <a:noFill/>
          <a:ln>
            <a:noFill/>
          </a:ln>
        </p:spPr>
        <p:txBody>
          <a:bodyPr lIns="91425" tIns="91425" rIns="91425" bIns="91425" anchor="t" anchorCtr="0">
            <a:noAutofit/>
          </a:bodyPr>
          <a:lstStyle/>
          <a:p>
            <a:pPr lvl="0" rtl="0">
              <a:spcBef>
                <a:spcPts val="0"/>
              </a:spcBef>
              <a:buNone/>
            </a:pPr>
            <a:r>
              <a:rPr lang="fr-FR" sz="3000" b="1">
                <a:solidFill>
                  <a:srgbClr val="DB2546"/>
                </a:solidFill>
              </a:rPr>
              <a:t>Template</a:t>
            </a:r>
          </a:p>
        </p:txBody>
      </p:sp>
      <p:sp>
        <p:nvSpPr>
          <p:cNvPr id="131" name="Shape 131"/>
          <p:cNvSpPr txBox="1"/>
          <p:nvPr/>
        </p:nvSpPr>
        <p:spPr>
          <a:xfrm>
            <a:off x="628725" y="2570175"/>
            <a:ext cx="7886700" cy="3869700"/>
          </a:xfrm>
          <a:prstGeom prst="rect">
            <a:avLst/>
          </a:prstGeom>
          <a:noFill/>
          <a:ln w="9525" cap="flat" cmpd="sng">
            <a:solidFill>
              <a:schemeClr val="lt1"/>
            </a:solidFill>
            <a:prstDash val="solid"/>
            <a:round/>
            <a:headEnd type="none" w="med" len="med"/>
            <a:tailEnd type="none" w="med" len="med"/>
          </a:ln>
        </p:spPr>
        <p:txBody>
          <a:bodyPr lIns="91425" tIns="45700" rIns="91425" bIns="45700" anchor="t" anchorCtr="0">
            <a:noAutofit/>
          </a:bodyPr>
          <a:lstStyle/>
          <a:p>
            <a:pPr marL="457200" marR="0" lvl="0" indent="-355600" algn="l" rtl="0">
              <a:lnSpc>
                <a:spcPct val="90000"/>
              </a:lnSpc>
              <a:spcBef>
                <a:spcPts val="1000"/>
              </a:spcBef>
              <a:buClr>
                <a:srgbClr val="FFFFFF"/>
              </a:buClr>
              <a:buSzPct val="100000"/>
              <a:buChar char="●"/>
            </a:pPr>
            <a:r>
              <a:rPr lang="fr-FR" sz="2000" i="1">
                <a:solidFill>
                  <a:srgbClr val="FFFFFF"/>
                </a:solidFill>
              </a:rPr>
              <a:t>Enjeu identifié 1</a:t>
            </a:r>
          </a:p>
          <a:p>
            <a:pPr marL="457200" marR="0" lvl="0" indent="-355600" algn="l" rtl="0">
              <a:lnSpc>
                <a:spcPct val="90000"/>
              </a:lnSpc>
              <a:spcBef>
                <a:spcPts val="1000"/>
              </a:spcBef>
              <a:buClr>
                <a:srgbClr val="FFFFFF"/>
              </a:buClr>
              <a:buSzPct val="100000"/>
              <a:buChar char="●"/>
            </a:pPr>
            <a:r>
              <a:rPr lang="fr-FR" sz="2000" i="1">
                <a:solidFill>
                  <a:srgbClr val="FFFFFF"/>
                </a:solidFill>
              </a:rPr>
              <a:t>Enjeu identifié 2 </a:t>
            </a:r>
          </a:p>
          <a:p>
            <a:pPr marL="457200" marR="0" lvl="0" indent="-355600" algn="l" rtl="0">
              <a:lnSpc>
                <a:spcPct val="90000"/>
              </a:lnSpc>
              <a:spcBef>
                <a:spcPts val="1000"/>
              </a:spcBef>
              <a:buClr>
                <a:srgbClr val="FFFFFF"/>
              </a:buClr>
              <a:buSzPct val="100000"/>
              <a:buChar char="●"/>
            </a:pPr>
            <a:r>
              <a:rPr lang="fr-FR" sz="2000" i="1">
                <a:solidFill>
                  <a:srgbClr val="FFFFFF"/>
                </a:solidFill>
              </a:rPr>
              <a:t>...</a:t>
            </a:r>
          </a:p>
        </p:txBody>
      </p:sp>
      <p:sp>
        <p:nvSpPr>
          <p:cNvPr id="132" name="Shape 132"/>
          <p:cNvSpPr txBox="1"/>
          <p:nvPr/>
        </p:nvSpPr>
        <p:spPr>
          <a:xfrm>
            <a:off x="628650" y="1690825"/>
            <a:ext cx="7886700" cy="879300"/>
          </a:xfrm>
          <a:prstGeom prst="rect">
            <a:avLst/>
          </a:prstGeom>
          <a:noFill/>
          <a:ln w="9525" cap="flat" cmpd="sng">
            <a:solidFill>
              <a:schemeClr val="lt1"/>
            </a:solidFill>
            <a:prstDash val="solid"/>
            <a:round/>
            <a:headEnd type="none" w="med" len="med"/>
            <a:tailEnd type="none" w="med" len="med"/>
          </a:ln>
        </p:spPr>
        <p:txBody>
          <a:bodyPr lIns="91425" tIns="45700" rIns="91425" bIns="45700" anchor="ctr" anchorCtr="0">
            <a:noAutofit/>
          </a:bodyPr>
          <a:lstStyle/>
          <a:p>
            <a:pPr marL="0" marR="0" lvl="0" indent="0" algn="l" rtl="0">
              <a:lnSpc>
                <a:spcPct val="90000"/>
              </a:lnSpc>
              <a:spcBef>
                <a:spcPts val="1000"/>
              </a:spcBef>
              <a:buClr>
                <a:schemeClr val="lt1"/>
              </a:buClr>
              <a:buSzPct val="25000"/>
              <a:buFont typeface="Arial"/>
              <a:buNone/>
            </a:pPr>
            <a:r>
              <a:rPr lang="fr-FR" sz="3000" b="1">
                <a:solidFill>
                  <a:srgbClr val="FFFFFF"/>
                </a:solidFill>
              </a:rPr>
              <a:t>Votre secteur :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Shape 137"/>
          <p:cNvSpPr txBox="1">
            <a:spLocks noGrp="1"/>
          </p:cNvSpPr>
          <p:nvPr>
            <p:ph type="title"/>
          </p:nvPr>
        </p:nvSpPr>
        <p:spPr>
          <a:xfrm>
            <a:off x="628650" y="365125"/>
            <a:ext cx="7886700" cy="1325700"/>
          </a:xfrm>
          <a:prstGeom prst="rect">
            <a:avLst/>
          </a:prstGeom>
        </p:spPr>
        <p:txBody>
          <a:bodyPr lIns="91425" tIns="91425" rIns="91425" bIns="91425" anchor="ctr" anchorCtr="0">
            <a:noAutofit/>
          </a:bodyPr>
          <a:lstStyle/>
          <a:p>
            <a:pPr lvl="0" rtl="0">
              <a:spcBef>
                <a:spcPts val="0"/>
              </a:spcBef>
              <a:buNone/>
            </a:pPr>
            <a:r>
              <a:rPr lang="fr-FR" b="1">
                <a:solidFill>
                  <a:srgbClr val="FFFFFF"/>
                </a:solidFill>
              </a:rPr>
              <a:t>Enjeux sectoriels </a:t>
            </a:r>
          </a:p>
        </p:txBody>
      </p:sp>
      <p:sp>
        <p:nvSpPr>
          <p:cNvPr id="138" name="Shape 138"/>
          <p:cNvSpPr txBox="1"/>
          <p:nvPr/>
        </p:nvSpPr>
        <p:spPr>
          <a:xfrm>
            <a:off x="5956700" y="207850"/>
            <a:ext cx="1887600" cy="648900"/>
          </a:xfrm>
          <a:prstGeom prst="rect">
            <a:avLst/>
          </a:prstGeom>
          <a:noFill/>
          <a:ln>
            <a:noFill/>
          </a:ln>
        </p:spPr>
        <p:txBody>
          <a:bodyPr lIns="91425" tIns="91425" rIns="91425" bIns="91425" anchor="t" anchorCtr="0">
            <a:noAutofit/>
          </a:bodyPr>
          <a:lstStyle/>
          <a:p>
            <a:pPr lvl="0" rtl="0">
              <a:spcBef>
                <a:spcPts val="0"/>
              </a:spcBef>
              <a:buClr>
                <a:schemeClr val="dk1"/>
              </a:buClr>
              <a:buSzPct val="36666"/>
              <a:buFont typeface="Arial"/>
              <a:buNone/>
            </a:pPr>
            <a:r>
              <a:rPr lang="fr-FR" sz="3000" b="1">
                <a:solidFill>
                  <a:srgbClr val="DB7425"/>
                </a:solidFill>
              </a:rPr>
              <a:t>Exemple </a:t>
            </a:r>
          </a:p>
        </p:txBody>
      </p:sp>
      <p:sp>
        <p:nvSpPr>
          <p:cNvPr id="139" name="Shape 139"/>
          <p:cNvSpPr txBox="1"/>
          <p:nvPr/>
        </p:nvSpPr>
        <p:spPr>
          <a:xfrm>
            <a:off x="628725" y="2570175"/>
            <a:ext cx="7886700" cy="3869700"/>
          </a:xfrm>
          <a:prstGeom prst="rect">
            <a:avLst/>
          </a:prstGeom>
          <a:noFill/>
          <a:ln w="9525" cap="flat" cmpd="sng">
            <a:solidFill>
              <a:schemeClr val="lt1"/>
            </a:solidFill>
            <a:prstDash val="solid"/>
            <a:round/>
            <a:headEnd type="none" w="med" len="med"/>
            <a:tailEnd type="none" w="med" len="med"/>
          </a:ln>
        </p:spPr>
        <p:txBody>
          <a:bodyPr lIns="91425" tIns="45700" rIns="91425" bIns="45700" anchor="t" anchorCtr="0">
            <a:noAutofit/>
          </a:bodyPr>
          <a:lstStyle/>
          <a:p>
            <a:pPr marL="457200" marR="0" lvl="0" indent="-355600" algn="l" rtl="0">
              <a:lnSpc>
                <a:spcPct val="90000"/>
              </a:lnSpc>
              <a:spcBef>
                <a:spcPts val="1000"/>
              </a:spcBef>
              <a:buClr>
                <a:srgbClr val="FFFFFF"/>
              </a:buClr>
              <a:buSzPct val="100000"/>
              <a:buChar char="●"/>
            </a:pPr>
            <a:r>
              <a:rPr lang="fr-FR" sz="2000">
                <a:solidFill>
                  <a:srgbClr val="FFFFFF"/>
                </a:solidFill>
              </a:rPr>
              <a:t>Traçabilité de la chaîne de production des produits pharmaceutiques </a:t>
            </a:r>
          </a:p>
          <a:p>
            <a:pPr marL="457200" marR="0" lvl="0" indent="-355600" algn="l" rtl="0">
              <a:lnSpc>
                <a:spcPct val="90000"/>
              </a:lnSpc>
              <a:spcBef>
                <a:spcPts val="1000"/>
              </a:spcBef>
              <a:buClr>
                <a:srgbClr val="FFFFFF"/>
              </a:buClr>
              <a:buSzPct val="100000"/>
              <a:buChar char="●"/>
            </a:pPr>
            <a:r>
              <a:rPr lang="fr-FR" sz="2000">
                <a:solidFill>
                  <a:srgbClr val="FFFFFF"/>
                </a:solidFill>
              </a:rPr>
              <a:t>Gestion et sécurité des données de santé </a:t>
            </a:r>
          </a:p>
          <a:p>
            <a:pPr marL="457200" marR="0" lvl="0" indent="-355600" algn="l" rtl="0">
              <a:lnSpc>
                <a:spcPct val="90000"/>
              </a:lnSpc>
              <a:spcBef>
                <a:spcPts val="1000"/>
              </a:spcBef>
              <a:buClr>
                <a:srgbClr val="FFFFFF"/>
              </a:buClr>
              <a:buSzPct val="100000"/>
              <a:buChar char="●"/>
            </a:pPr>
            <a:r>
              <a:rPr lang="fr-FR" sz="2000">
                <a:solidFill>
                  <a:srgbClr val="FFFFFF"/>
                </a:solidFill>
              </a:rPr>
              <a:t>Certification et contrôle des études de laboratoires </a:t>
            </a:r>
          </a:p>
        </p:txBody>
      </p:sp>
      <p:sp>
        <p:nvSpPr>
          <p:cNvPr id="140" name="Shape 140"/>
          <p:cNvSpPr txBox="1"/>
          <p:nvPr/>
        </p:nvSpPr>
        <p:spPr>
          <a:xfrm>
            <a:off x="628650" y="1690825"/>
            <a:ext cx="7886700" cy="879300"/>
          </a:xfrm>
          <a:prstGeom prst="rect">
            <a:avLst/>
          </a:prstGeom>
          <a:noFill/>
          <a:ln w="9525" cap="flat" cmpd="sng">
            <a:solidFill>
              <a:schemeClr val="lt1"/>
            </a:solidFill>
            <a:prstDash val="solid"/>
            <a:round/>
            <a:headEnd type="none" w="med" len="med"/>
            <a:tailEnd type="none" w="med" len="med"/>
          </a:ln>
        </p:spPr>
        <p:txBody>
          <a:bodyPr lIns="91425" tIns="45700" rIns="91425" bIns="45700" anchor="ctr" anchorCtr="0">
            <a:noAutofit/>
          </a:bodyPr>
          <a:lstStyle/>
          <a:p>
            <a:pPr marL="0" marR="0" lvl="0" indent="0" algn="l" rtl="0">
              <a:lnSpc>
                <a:spcPct val="90000"/>
              </a:lnSpc>
              <a:spcBef>
                <a:spcPts val="1000"/>
              </a:spcBef>
              <a:buClr>
                <a:schemeClr val="lt1"/>
              </a:buClr>
              <a:buSzPct val="25000"/>
              <a:buFont typeface="Arial"/>
              <a:buNone/>
            </a:pPr>
            <a:r>
              <a:rPr lang="fr-FR" sz="3000" b="1">
                <a:solidFill>
                  <a:srgbClr val="FFFFFF"/>
                </a:solidFill>
              </a:rPr>
              <a:t>Secteur : Santé </a:t>
            </a:r>
          </a:p>
        </p:txBody>
      </p: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553</Words>
  <Application>Microsoft Office PowerPoint</Application>
  <PresentationFormat>On-screen Show (4:3)</PresentationFormat>
  <Paragraphs>74</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Activité “Fil rouge”  MOOC Blockchain  </vt:lpstr>
      <vt:lpstr>Avant-propos</vt:lpstr>
      <vt:lpstr>Quelques conseils...</vt:lpstr>
      <vt:lpstr>Sommaire</vt:lpstr>
      <vt:lpstr>PowerPoint Presentation</vt:lpstr>
      <vt:lpstr>M1 : Identification des espaces d’innovation créés par la Blockchain</vt:lpstr>
      <vt:lpstr>Question 1 : Les enjeux sectoriels</vt:lpstr>
      <vt:lpstr>Enjeux sectoriels </vt:lpstr>
      <vt:lpstr>Enjeux sectoriels </vt:lpstr>
      <vt:lpstr>Les enjeux par secteur</vt:lpstr>
      <vt:lpstr>Question d’approfondissement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Activité “Fil rouge”  MOOC Blockchain</dc:title>
  <dc:creator>Julie Chane Ching</dc:creator>
  <cp:lastModifiedBy>Julie Chane Ching</cp:lastModifiedBy>
  <cp:revision>2</cp:revision>
  <dcterms:modified xsi:type="dcterms:W3CDTF">2016-09-23T16:38:24Z</dcterms:modified>
</cp:coreProperties>
</file>