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86" r:id="rId4"/>
    <p:sldId id="285" r:id="rId5"/>
    <p:sldId id="290" r:id="rId6"/>
    <p:sldId id="289" r:id="rId7"/>
    <p:sldId id="291" r:id="rId8"/>
    <p:sldId id="292" r:id="rId9"/>
    <p:sldId id="295" r:id="rId10"/>
    <p:sldId id="298" r:id="rId11"/>
    <p:sldId id="297" r:id="rId12"/>
    <p:sldId id="296" r:id="rId13"/>
    <p:sldId id="300" r:id="rId14"/>
    <p:sldId id="299" r:id="rId15"/>
    <p:sldId id="302" r:id="rId16"/>
    <p:sldId id="263" r:id="rId17"/>
    <p:sldId id="264" r:id="rId18"/>
    <p:sldId id="262" r:id="rId19"/>
    <p:sldId id="260" r:id="rId20"/>
    <p:sldId id="259" r:id="rId21"/>
    <p:sldId id="258" r:id="rId22"/>
    <p:sldId id="267" r:id="rId23"/>
    <p:sldId id="270" r:id="rId24"/>
    <p:sldId id="269" r:id="rId25"/>
    <p:sldId id="274" r:id="rId26"/>
    <p:sldId id="359" r:id="rId27"/>
    <p:sldId id="276" r:id="rId28"/>
    <p:sldId id="275" r:id="rId29"/>
    <p:sldId id="278" r:id="rId30"/>
    <p:sldId id="280" r:id="rId31"/>
    <p:sldId id="279" r:id="rId32"/>
    <p:sldId id="307" r:id="rId33"/>
    <p:sldId id="303" r:id="rId34"/>
    <p:sldId id="330" r:id="rId35"/>
    <p:sldId id="329" r:id="rId36"/>
    <p:sldId id="332" r:id="rId37"/>
    <p:sldId id="304" r:id="rId38"/>
    <p:sldId id="315" r:id="rId39"/>
    <p:sldId id="362" r:id="rId40"/>
    <p:sldId id="323" r:id="rId41"/>
    <p:sldId id="317" r:id="rId42"/>
    <p:sldId id="320" r:id="rId43"/>
    <p:sldId id="328" r:id="rId44"/>
    <p:sldId id="325" r:id="rId45"/>
    <p:sldId id="331" r:id="rId46"/>
    <p:sldId id="335" r:id="rId47"/>
    <p:sldId id="333" r:id="rId48"/>
    <p:sldId id="334" r:id="rId49"/>
    <p:sldId id="339" r:id="rId50"/>
    <p:sldId id="338" r:id="rId51"/>
    <p:sldId id="336" r:id="rId52"/>
    <p:sldId id="343" r:id="rId53"/>
    <p:sldId id="351" r:id="rId54"/>
    <p:sldId id="350" r:id="rId55"/>
    <p:sldId id="349" r:id="rId56"/>
    <p:sldId id="341" r:id="rId57"/>
    <p:sldId id="340" r:id="rId58"/>
    <p:sldId id="344" r:id="rId59"/>
    <p:sldId id="346" r:id="rId60"/>
    <p:sldId id="360" r:id="rId61"/>
    <p:sldId id="353" r:id="rId62"/>
    <p:sldId id="361" r:id="rId63"/>
    <p:sldId id="354" r:id="rId64"/>
    <p:sldId id="357" r:id="rId65"/>
    <p:sldId id="352" r:id="rId6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0fcCR+YXyQNnZmNA+m28w==" hashData="NB3o734gNFsq18BPTp2MJSAiXa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3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78191545"/>
      </p:ext>
    </p:extLst>
  </p:cSld>
  <p:clrMapOvr>
    <a:masterClrMapping/>
  </p:clrMapOvr>
  <p:transition spd="slow" advClick="0" advTm="5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0512834"/>
      </p:ext>
    </p:extLst>
  </p:cSld>
  <p:clrMapOvr>
    <a:masterClrMapping/>
  </p:clrMapOvr>
  <p:transition spd="slow" advClick="0" advTm="5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23063911"/>
      </p:ext>
    </p:extLst>
  </p:cSld>
  <p:clrMapOvr>
    <a:masterClrMapping/>
  </p:clrMapOvr>
  <p:transition spd="slow" advClick="0" advTm="5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8428782"/>
      </p:ext>
    </p:extLst>
  </p:cSld>
  <p:clrMapOvr>
    <a:masterClrMapping/>
  </p:clrMapOvr>
  <p:transition spd="slow" advClick="0" advTm="5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4249565"/>
      </p:ext>
    </p:extLst>
  </p:cSld>
  <p:clrMapOvr>
    <a:masterClrMapping/>
  </p:clrMapOvr>
  <p:transition spd="slow" advClick="0" advTm="5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2664509"/>
      </p:ext>
    </p:extLst>
  </p:cSld>
  <p:clrMapOvr>
    <a:masterClrMapping/>
  </p:clrMapOvr>
  <p:transition spd="slow" advClick="0" advTm="5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8720872"/>
      </p:ext>
    </p:extLst>
  </p:cSld>
  <p:clrMapOvr>
    <a:masterClrMapping/>
  </p:clrMapOvr>
  <p:transition spd="slow" advClick="0" advTm="5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91925492"/>
      </p:ext>
    </p:extLst>
  </p:cSld>
  <p:clrMapOvr>
    <a:masterClrMapping/>
  </p:clrMapOvr>
  <p:transition spd="slow" advClick="0" advTm="5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9433083"/>
      </p:ext>
    </p:extLst>
  </p:cSld>
  <p:clrMapOvr>
    <a:masterClrMapping/>
  </p:clrMapOvr>
  <p:transition spd="slow" advClick="0" advTm="5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9621649"/>
      </p:ext>
    </p:extLst>
  </p:cSld>
  <p:clrMapOvr>
    <a:masterClrMapping/>
  </p:clrMapOvr>
  <p:transition spd="slow" advClick="0" advTm="5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5462651"/>
      </p:ext>
    </p:extLst>
  </p:cSld>
  <p:clrMapOvr>
    <a:masterClrMapping/>
  </p:clrMapOvr>
  <p:transition spd="slow" advClick="0" advTm="5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43013-4E96-4783-AF50-FD63575C9F17}" type="datetimeFigureOut">
              <a:rPr lang="pt-PT" smtClean="0"/>
              <a:t>22-08-2014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16336-38C8-4C01-85C3-7620317BB93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3606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084"/>
            <a:ext cx="9174370" cy="5160583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076056" y="555525"/>
            <a:ext cx="2880320" cy="14401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Pour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Madeira</a:t>
            </a:r>
          </a:p>
          <a:p>
            <a:pPr algn="ctr"/>
            <a:r>
              <a:rPr lang="pt-PT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Portugal</a:t>
            </a:r>
            <a:endParaRPr lang="pt-PT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971600" y="2787774"/>
            <a:ext cx="669674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pt-PT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pt-P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</a:p>
          <a:p>
            <a:pPr algn="ctr"/>
            <a:r>
              <a:rPr lang="pt-PT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Imagens&amp;Apresentação</a:t>
            </a:r>
            <a:r>
              <a:rPr lang="pt-PT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pt-PT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Necy</a:t>
            </a:r>
            <a:r>
              <a:rPr lang="pt-P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Guerreiro</a:t>
            </a:r>
            <a:endParaRPr lang="pt-PT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5240570"/>
      </p:ext>
    </p:extLst>
  </p:cSld>
  <p:clrMapOvr>
    <a:masterClrMapping/>
  </p:clrMapOvr>
  <p:transition spd="slow" advClick="0" advTm="6000">
    <p:wheel spokes="1"/>
    <p:sndAc>
      <p:stSnd loop="1">
        <p:snd r:embed="rId2" name="Winter music_Alain Moriso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4803998"/>
            <a:ext cx="3980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184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65" y="0"/>
            <a:ext cx="9172955" cy="5159787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2123728" y="2571750"/>
            <a:ext cx="69127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</a:t>
            </a: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1411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515966"/>
            <a:ext cx="9291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94935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88024" y="4371950"/>
            <a:ext cx="4355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47246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3836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57010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2859782"/>
            <a:ext cx="9036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</a:t>
            </a: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53376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4155926"/>
            <a:ext cx="9289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Pico dos Barcelos-Vista Funchal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0032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1"/>
            <a:ext cx="3491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Serra de Água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78178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395536" y="2139702"/>
            <a:ext cx="89289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</a:t>
            </a:r>
          </a:p>
          <a:p>
            <a:pPr algn="just"/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just"/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          </a:t>
            </a:r>
          </a:p>
          <a:p>
            <a:pPr algn="just"/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              Seixal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6974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107504" y="195486"/>
            <a:ext cx="3672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</a:t>
            </a:r>
            <a:r>
              <a:rPr lang="pt-PT" sz="1600" dirty="0" smtClean="0">
                <a:latin typeface="Arial Rounded MT Bold" panose="020F0704030504030204" pitchFamily="34" charset="0"/>
              </a:rPr>
              <a:t>Seixal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4157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96336" y="411510"/>
            <a:ext cx="7841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Seixal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52485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123478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Seixal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98903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2961" y="4537452"/>
            <a:ext cx="30598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Estreito de Câmara de Lobos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4592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2961" y="4537452"/>
            <a:ext cx="30598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Estreito de Câmara de Lobos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336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56176" y="4443958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</a:t>
            </a: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Fajã das Galinhas</a:t>
            </a:r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52760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23" y="-92546"/>
            <a:ext cx="9364919" cy="526776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68144" y="4803998"/>
            <a:ext cx="3168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Fajã das Galinhas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58177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659982"/>
            <a:ext cx="1968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Curral das Freiras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38378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4803998"/>
            <a:ext cx="1992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Fajã das Galinhas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99142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731990"/>
            <a:ext cx="19412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Fajã das Galinhas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6475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4515966"/>
            <a:ext cx="9252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  </a:t>
            </a: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Eira do Serrado-Vista Curral das Freiras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67724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499992" y="123478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Eira do Serrado-Vista 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24336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59832" y="3651871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</a:t>
            </a: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Eira do Serrado-Vista 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69013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23928" y="437195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Eira do Serrado-Vista 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73501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7504" y="4515966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</a:t>
            </a: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Eira do Serrado-Vista 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3588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4587974"/>
            <a:ext cx="1968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Curral das Freiras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57958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60232" y="555526"/>
            <a:ext cx="1968552" cy="4493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Curral das Freiras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77035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540568" y="3867894"/>
            <a:ext cx="9361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 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1960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7504" y="4299942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02603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4731990"/>
            <a:ext cx="19570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Eira do Serrado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88108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4299942"/>
            <a:ext cx="3347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Curral das Freiras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60946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483518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Laurissilva – Ribeiro Frio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14481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6216" y="267494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Ribeiro Frio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15751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565792"/>
            <a:ext cx="13360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Ribeiro Frio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5545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195486"/>
            <a:ext cx="1763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Ribeiro Frio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27789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267494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  Ribeiro Frio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2290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6696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                                                           Ribeiro Frio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19592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57238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Levada dos Balcões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20326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30856"/>
      </p:ext>
    </p:extLst>
  </p:cSld>
  <p:clrMapOvr>
    <a:masterClrMapping/>
  </p:clrMapOvr>
  <p:transition spd="slow" advClick="0" advTm="5000">
    <p:wheel spokes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907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Miradouro Balcões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98504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20272" y="123478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Balcões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08265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164288" y="41151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Balcões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40075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12360" y="555526"/>
            <a:ext cx="12241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</a:rPr>
              <a:t>                        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Balcões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0044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2257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Balcões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62169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3651870"/>
            <a:ext cx="817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</a:t>
            </a:r>
          </a:p>
          <a:p>
            <a:endParaRPr lang="pt-PT" sz="1600" dirty="0">
              <a:latin typeface="Arial Rounded MT Bold" panose="020F0704030504030204" pitchFamily="34" charset="0"/>
            </a:endParaRPr>
          </a:p>
          <a:p>
            <a:endParaRPr lang="pt-PT" sz="1600" dirty="0" smtClean="0">
              <a:latin typeface="Arial Rounded MT Bold" panose="020F0704030504030204" pitchFamily="34" charset="0"/>
            </a:endParaRPr>
          </a:p>
          <a:p>
            <a:endParaRPr lang="pt-PT" sz="1600" dirty="0"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Machico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771461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Machico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23311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76056" y="267494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Machico 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026106"/>
      </p:ext>
    </p:extLst>
  </p:cSld>
  <p:clrMapOvr>
    <a:masterClrMapping/>
  </p:clrMapOvr>
  <p:transition spd="slow" advClick="0" advTm="4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51470"/>
            <a:ext cx="264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Machico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70444"/>
      </p:ext>
    </p:extLst>
  </p:cSld>
  <p:clrMapOvr>
    <a:masterClrMapping/>
  </p:clrMapOvr>
  <p:transition spd="slow" advClick="0" advTm="4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267494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Monte - Vista Funchal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17811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39502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Monte – Vista Funchal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0847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33950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          Caniçal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4800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731990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Caniça</a:t>
            </a:r>
            <a:r>
              <a:rPr lang="pt-PT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l</a:t>
            </a:r>
            <a:endParaRPr lang="pt-PT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03486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4596109"/>
            <a:ext cx="14232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Caniçal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13926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40352" y="4731990"/>
            <a:ext cx="938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Caniçal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46155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4731990"/>
            <a:ext cx="10100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Caniçal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49756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99592" y="12347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 smtClean="0">
                <a:solidFill>
                  <a:schemeClr val="bg1"/>
                </a:solidFill>
              </a:rPr>
              <a:t>                                                                                             </a:t>
            </a:r>
            <a:r>
              <a:rPr lang="pt-PT" sz="1600" dirty="0" smtClean="0">
                <a:latin typeface="Arial Rounded MT Bold" panose="020F0704030504030204" pitchFamily="34" charset="0"/>
              </a:rPr>
              <a:t>Ponta S. Lourenço-Caniçal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07503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267494"/>
            <a:ext cx="3432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 smtClean="0">
                <a:solidFill>
                  <a:schemeClr val="bg1"/>
                </a:solidFill>
              </a:rPr>
              <a:t>Ponta S. Lourenço-Caniçal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61643871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451596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Ponta de S. Lourenço-Caniçal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49600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4541226"/>
            <a:ext cx="8316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Caniçal 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1901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36096" y="4515966"/>
            <a:ext cx="21602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   </a:t>
            </a:r>
          </a:p>
          <a:p>
            <a:r>
              <a:rPr lang="pt-PT" sz="1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Porto Moniz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28302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723878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600" dirty="0" smtClean="0">
              <a:latin typeface="Arial Rounded MT Bold" panose="020F0704030504030204" pitchFamily="34" charset="0"/>
            </a:endParaRPr>
          </a:p>
          <a:p>
            <a:endParaRPr lang="pt-PT" sz="1600" dirty="0">
              <a:latin typeface="Arial Rounded MT Bold" panose="020F0704030504030204" pitchFamily="34" charset="0"/>
            </a:endParaRPr>
          </a:p>
          <a:p>
            <a:endParaRPr lang="pt-PT" sz="1600" dirty="0"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latin typeface="Arial Rounded MT Bold" panose="020F0704030504030204" pitchFamily="34" charset="0"/>
              </a:rPr>
              <a:t>                                                                                                                 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Porto Moniz – Piscinas naturais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23138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4572000" y="2283718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dirty="0" smtClean="0">
              <a:latin typeface="Arial Rounded MT Bold" panose="020F0704030504030204" pitchFamily="34" charset="0"/>
            </a:endParaRPr>
          </a:p>
          <a:p>
            <a:endParaRPr lang="pt-PT" dirty="0">
              <a:latin typeface="Arial Rounded MT Bold" panose="020F0704030504030204" pitchFamily="34" charset="0"/>
            </a:endParaRPr>
          </a:p>
          <a:p>
            <a:endParaRPr lang="pt-PT" dirty="0">
              <a:latin typeface="Arial Rounded MT Bold" panose="020F0704030504030204" pitchFamily="34" charset="0"/>
            </a:endParaRPr>
          </a:p>
          <a:p>
            <a:endParaRPr lang="pt-PT" dirty="0" smtClean="0">
              <a:latin typeface="Arial Rounded MT Bold" panose="020F0704030504030204" pitchFamily="34" charset="0"/>
            </a:endParaRPr>
          </a:p>
          <a:p>
            <a:endParaRPr lang="pt-PT" dirty="0">
              <a:latin typeface="Arial Rounded MT Bold" panose="020F0704030504030204" pitchFamily="34" charset="0"/>
            </a:endParaRPr>
          </a:p>
          <a:p>
            <a:endParaRPr lang="pt-PT" dirty="0" smtClean="0">
              <a:latin typeface="Arial Rounded MT Bold" panose="020F0704030504030204" pitchFamily="34" charset="0"/>
            </a:endParaRPr>
          </a:p>
          <a:p>
            <a:endParaRPr lang="pt-PT" dirty="0" smtClean="0">
              <a:latin typeface="Arial Rounded MT Bold" panose="020F0704030504030204" pitchFamily="34" charset="0"/>
            </a:endParaRPr>
          </a:p>
          <a:p>
            <a:endParaRPr lang="pt-PT" dirty="0" smtClean="0">
              <a:latin typeface="Arial Rounded MT Bold" panose="020F0704030504030204" pitchFamily="34" charset="0"/>
            </a:endParaRPr>
          </a:p>
          <a:p>
            <a:r>
              <a:rPr lang="pt-PT" dirty="0" smtClean="0"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</a:t>
            </a:r>
            <a:r>
              <a:rPr lang="pt-PT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Porto </a:t>
            </a:r>
            <a:r>
              <a:rPr lang="pt-PT" dirty="0">
                <a:solidFill>
                  <a:schemeClr val="bg1"/>
                </a:solidFill>
                <a:latin typeface="Arial Rounded MT Bold" panose="020F0704030504030204" pitchFamily="34" charset="0"/>
              </a:rPr>
              <a:t>Moniz – Piscinas naturais</a:t>
            </a:r>
            <a:endParaRPr lang="pt-P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903433"/>
      </p:ext>
    </p:extLst>
  </p:cSld>
  <p:clrMapOvr>
    <a:masterClrMapping/>
  </p:clrMapOvr>
  <p:transition spd="slow" advClick="0" advTm="5000">
    <p:wheel spokes="1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00192" y="195486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São Vicente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46172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587974"/>
            <a:ext cx="874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           São Vicente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42280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267494"/>
            <a:ext cx="4680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Imagens </a:t>
            </a:r>
            <a:r>
              <a:rPr lang="pt-PT" sz="1400" dirty="0" smtClean="0">
                <a:latin typeface="Arial Rounded MT Bold" panose="020F0704030504030204" pitchFamily="34" charset="0"/>
              </a:rPr>
              <a:t>&amp; Apresentação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Necy</a:t>
            </a:r>
            <a:r>
              <a:rPr lang="pt-PT" sz="1400" dirty="0" smtClean="0"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   </a:t>
            </a:r>
            <a:r>
              <a:rPr lang="pt-PT" sz="1400" dirty="0" smtClean="0">
                <a:latin typeface="Arial Rounded MT Bold" panose="020F0704030504030204" pitchFamily="34" charset="0"/>
              </a:rPr>
              <a:t>Fundo musical “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Winter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music</a:t>
            </a:r>
            <a:r>
              <a:rPr lang="pt-PT" sz="1400" dirty="0" smtClean="0">
                <a:latin typeface="Arial Rounded MT Bold" panose="020F0704030504030204" pitchFamily="34" charset="0"/>
              </a:rPr>
              <a:t> “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   </a:t>
            </a:r>
            <a:r>
              <a:rPr lang="pt-PT" sz="1400" dirty="0" smtClean="0">
                <a:latin typeface="Arial Rounded MT Bold" panose="020F0704030504030204" pitchFamily="34" charset="0"/>
              </a:rPr>
              <a:t>necyguerreiro@gmail.com 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   </a:t>
            </a:r>
            <a:r>
              <a:rPr lang="pt-PT" sz="1400" dirty="0" smtClean="0">
                <a:latin typeface="Arial Rounded MT Bold" panose="020F0704030504030204" pitchFamily="34" charset="0"/>
              </a:rPr>
              <a:t>Lisboa - Portugal 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357635"/>
      </p:ext>
    </p:extLst>
  </p:cSld>
  <p:clrMapOvr>
    <a:masterClrMapping/>
  </p:clrMapOvr>
  <p:transition spd="slow" advClick="0" advTm="25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246</Words>
  <Application>Microsoft Office PowerPoint</Application>
  <PresentationFormat>Apresentação no Ecrã (16:9)</PresentationFormat>
  <Paragraphs>158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65</vt:i4>
      </vt:variant>
    </vt:vector>
  </HeadingPairs>
  <TitlesOfParts>
    <vt:vector size="6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36</cp:revision>
  <dcterms:created xsi:type="dcterms:W3CDTF">2014-06-06T08:08:32Z</dcterms:created>
  <dcterms:modified xsi:type="dcterms:W3CDTF">2014-08-21T23:34:03Z</dcterms:modified>
</cp:coreProperties>
</file>