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81" r:id="rId6"/>
    <p:sldId id="259" r:id="rId7"/>
    <p:sldId id="268" r:id="rId8"/>
    <p:sldId id="260" r:id="rId9"/>
    <p:sldId id="285" r:id="rId10"/>
    <p:sldId id="261" r:id="rId11"/>
    <p:sldId id="262" r:id="rId12"/>
    <p:sldId id="277" r:id="rId13"/>
    <p:sldId id="263" r:id="rId14"/>
    <p:sldId id="264" r:id="rId15"/>
    <p:sldId id="265" r:id="rId16"/>
    <p:sldId id="266" r:id="rId17"/>
    <p:sldId id="270" r:id="rId18"/>
    <p:sldId id="271" r:id="rId19"/>
    <p:sldId id="273" r:id="rId20"/>
    <p:sldId id="272" r:id="rId21"/>
    <p:sldId id="275" r:id="rId22"/>
    <p:sldId id="274" r:id="rId23"/>
    <p:sldId id="276" r:id="rId24"/>
    <p:sldId id="282" r:id="rId25"/>
    <p:sldId id="278" r:id="rId26"/>
    <p:sldId id="280" r:id="rId27"/>
    <p:sldId id="279" r:id="rId28"/>
    <p:sldId id="283" r:id="rId29"/>
    <p:sldId id="284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393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208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78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095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525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135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7349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76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9002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980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1952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5538D-DE62-4E4E-8C23-9B3F263A2560}" type="datetimeFigureOut">
              <a:rPr lang="fr-FR" smtClean="0"/>
              <a:t>05/01/2017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4795A-10E1-4843-B068-6DBAE56D28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38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155" y="972670"/>
            <a:ext cx="4019550" cy="47244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72" y="972670"/>
            <a:ext cx="4724400" cy="47244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934928" y="5899355"/>
            <a:ext cx="7791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 ET TRANSPORTS à PARIS en 1900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778477" y="309716"/>
            <a:ext cx="3170904" cy="41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Succès de la Belle-Epoque (1) - Amoureuse - Valse lente - 1900 &amp; 193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649200" y="31376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55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Succès de la Belle-Epoque (1) - Amoureuse - Valse lente - 1900 &amp; 1933.wav"/>
          </p:stSnd>
        </p:sndAc>
      </p:transition>
    </mc:Choice>
    <mc:Fallback xmlns="">
      <p:transition spd="slow" advClick="0" advTm="6000">
        <p:split orient="vert"/>
        <p:sndAc>
          <p:stSnd>
            <p:snd r:embed="rId8" name="Succès de la Belle-Epoque (1) - Amoureuse - Valse lente - 1900 &amp; 193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1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743" y="353962"/>
            <a:ext cx="9462817" cy="609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6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291" y="191729"/>
            <a:ext cx="5131522" cy="651448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813" y="191729"/>
            <a:ext cx="4716412" cy="6536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02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450" y="298450"/>
            <a:ext cx="9817100" cy="626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7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445" y="120445"/>
            <a:ext cx="6518787" cy="651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49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0" y="222250"/>
            <a:ext cx="10058400" cy="638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76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4239">
            <a:off x="1822593" y="211887"/>
            <a:ext cx="4329239" cy="637685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145" y="111423"/>
            <a:ext cx="2360692" cy="6577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8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65100"/>
            <a:ext cx="10058400" cy="652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67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0"/>
          <a:stretch/>
        </p:blipFill>
        <p:spPr>
          <a:xfrm>
            <a:off x="6339961" y="351503"/>
            <a:ext cx="3998657" cy="61837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781" y="703928"/>
            <a:ext cx="38100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9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90500"/>
            <a:ext cx="100584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902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450" y="323850"/>
            <a:ext cx="9817100" cy="621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1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252" y="350214"/>
            <a:ext cx="7728154" cy="622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6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0" y="488950"/>
            <a:ext cx="9080500" cy="588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7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342900"/>
            <a:ext cx="88900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65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" y="323850"/>
            <a:ext cx="9779000" cy="621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45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50" y="279400"/>
            <a:ext cx="10058400" cy="629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1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511" y="383458"/>
            <a:ext cx="8401101" cy="624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90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776" y="238429"/>
            <a:ext cx="4496108" cy="628963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58"/>
          <a:stretch/>
        </p:blipFill>
        <p:spPr>
          <a:xfrm>
            <a:off x="6389166" y="238430"/>
            <a:ext cx="4686912" cy="628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29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178" y="157055"/>
            <a:ext cx="5111675" cy="648022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536" y="157055"/>
            <a:ext cx="4792556" cy="647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80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260" y="111537"/>
            <a:ext cx="4762500" cy="66579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23"/>
          <a:stretch/>
        </p:blipFill>
        <p:spPr>
          <a:xfrm>
            <a:off x="7019310" y="568738"/>
            <a:ext cx="3905250" cy="550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87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80" y="457199"/>
            <a:ext cx="9357852" cy="5973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55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253" y="529098"/>
            <a:ext cx="4762500" cy="58293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220" y="306729"/>
            <a:ext cx="3755460" cy="627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02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098" y="398207"/>
            <a:ext cx="9914971" cy="613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92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413" y="261784"/>
            <a:ext cx="4867834" cy="622750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893" y="518037"/>
            <a:ext cx="40386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49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987" y="457200"/>
            <a:ext cx="9257826" cy="57779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405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233" y="492225"/>
            <a:ext cx="4633432" cy="59085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419" y="492225"/>
            <a:ext cx="4115414" cy="591295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487706" y="5849471"/>
            <a:ext cx="169432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5336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066" y="309717"/>
            <a:ext cx="9593495" cy="6208556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2933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278" y="176980"/>
            <a:ext cx="3720939" cy="64450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101" y="383354"/>
            <a:ext cx="4524222" cy="603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20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chemeClr val="accent6">
                <a:lumMod val="75000"/>
              </a:schemeClr>
            </a:gs>
            <a:gs pos="0">
              <a:srgbClr val="C81702"/>
            </a:gs>
            <a:gs pos="96000">
              <a:srgbClr val="C00000"/>
            </a:gs>
            <a:gs pos="74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321" y="155291"/>
            <a:ext cx="4158259" cy="6430297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6457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568" y="253533"/>
            <a:ext cx="4496963" cy="61030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115" y="253533"/>
            <a:ext cx="4054304" cy="6103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6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5000">
              <a:schemeClr val="accent6">
                <a:lumMod val="75000"/>
              </a:schemeClr>
            </a:gs>
            <a:gs pos="0">
              <a:srgbClr val="C81702"/>
            </a:gs>
            <a:gs pos="96000">
              <a:srgbClr val="C00000"/>
            </a:gs>
            <a:gs pos="32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8"/>
          <a:stretch/>
        </p:blipFill>
        <p:spPr>
          <a:xfrm>
            <a:off x="3952568" y="399049"/>
            <a:ext cx="4306529" cy="5907622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091381" y="2713703"/>
            <a:ext cx="25514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Montage et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sonorisation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réalisées  par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Jackdidier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819535" y="2772697"/>
            <a:ext cx="22122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 une idée, et clichés fournis par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Laure </a:t>
            </a:r>
            <a:r>
              <a:rPr lang="fr-FR" sz="20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Jolibois</a:t>
            </a:r>
            <a:endParaRPr lang="fr-FR" sz="2000" i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11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Grand écran</PresentationFormat>
  <Paragraphs>10</Paragraphs>
  <Slides>31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10</cp:revision>
  <dcterms:created xsi:type="dcterms:W3CDTF">2017-01-05T16:46:04Z</dcterms:created>
  <dcterms:modified xsi:type="dcterms:W3CDTF">2017-01-05T17:59:57Z</dcterms:modified>
</cp:coreProperties>
</file>