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NSicVseBdvfX6UyOhrqAg==" hashData="qAPSRKZmvPnd31NuCO093+xnQB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2003"/>
    <a:srgbClr val="2C1502"/>
    <a:srgbClr val="6F3505"/>
    <a:srgbClr val="5C2C04"/>
    <a:srgbClr val="452103"/>
    <a:srgbClr val="09191D"/>
    <a:srgbClr val="3B4A1E"/>
    <a:srgbClr val="3F1E03"/>
    <a:srgbClr val="603B04"/>
    <a:srgbClr val="060E1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>
    <p:restoredLeft sz="15594" autoAdjust="0"/>
    <p:restoredTop sz="94711" autoAdjust="0"/>
  </p:normalViewPr>
  <p:slideViewPr>
    <p:cSldViewPr>
      <p:cViewPr varScale="1">
        <p:scale>
          <a:sx n="105" d="100"/>
          <a:sy n="105" d="100"/>
        </p:scale>
        <p:origin x="-912" y="-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E0314-38B1-44FE-BD55-1BCADA14603B}" type="datetimeFigureOut">
              <a:rPr lang="es-ES" smtClean="0"/>
              <a:pPr/>
              <a:t>26/11/2015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57EF0-7751-4055-8537-B9D8C353F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01002"/>
            </a:gs>
            <a:gs pos="30000">
              <a:srgbClr val="210F01"/>
            </a:gs>
            <a:gs pos="70000">
              <a:srgbClr val="A65528"/>
            </a:gs>
            <a:gs pos="100000">
              <a:srgbClr val="170B01"/>
            </a:gs>
            <a:gs pos="100000">
              <a:srgbClr val="190C01"/>
            </a:gs>
          </a:gsLst>
          <a:lin ang="21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tiaguerreiro-621x3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51470"/>
            <a:ext cx="8706022" cy="44320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>
            <a:off x="251520" y="4803998"/>
            <a:ext cx="58541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Jagadir </a:t>
            </a:r>
            <a:endParaRPr lang="es-ES" sz="8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195736" y="4515966"/>
            <a:ext cx="321113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KATIA  GUERREIRO.</a:t>
            </a:r>
          </a:p>
          <a:p>
            <a:r>
              <a:rPr lang="es-ES" sz="1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Fado “ </a:t>
            </a:r>
            <a:r>
              <a:rPr lang="es-ES" sz="1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SaudadeS</a:t>
            </a:r>
            <a:r>
              <a:rPr lang="es-ES" sz="1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 do Brasil </a:t>
            </a:r>
            <a:r>
              <a:rPr lang="es-ES" sz="1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em</a:t>
            </a:r>
            <a:r>
              <a:rPr lang="es-ES" sz="1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 Portugal “</a:t>
            </a:r>
            <a:endParaRPr lang="es-ES" sz="12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308304" y="4731990"/>
            <a:ext cx="10720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AUTOMÁTICO</a:t>
            </a:r>
            <a:endParaRPr lang="es-ES" sz="1200" dirty="0"/>
          </a:p>
        </p:txBody>
      </p:sp>
    </p:spTree>
  </p:cSld>
  <p:clrMapOvr>
    <a:masterClrMapping/>
  </p:clrMapOvr>
  <p:transition spd="slow" advTm="10000">
    <p:fade/>
    <p:sndAc>
      <p:stSnd>
        <p:snd r:embed="rId2" name="Katia Guerreiro   Saudades do Brasil em Portug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01002"/>
            </a:gs>
            <a:gs pos="30000">
              <a:srgbClr val="210F01"/>
            </a:gs>
            <a:gs pos="70000">
              <a:srgbClr val="A65528"/>
            </a:gs>
            <a:gs pos="100000">
              <a:srgbClr val="170B01"/>
            </a:gs>
            <a:gs pos="100000">
              <a:srgbClr val="190C01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razil_001_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0"/>
            <a:ext cx="7711485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Brazil-Natu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80578"/>
            <a:ext cx="9144000" cy="5832648"/>
          </a:xfrm>
          <a:prstGeom prst="rect">
            <a:avLst/>
          </a:prstGeom>
        </p:spPr>
      </p:pic>
      <p:pic>
        <p:nvPicPr>
          <p:cNvPr id="4" name="3 Imagen" descr="IMG_24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308571"/>
            <a:ext cx="9144000" cy="6098977"/>
          </a:xfrm>
          <a:prstGeom prst="rect">
            <a:avLst/>
          </a:prstGeom>
        </p:spPr>
      </p:pic>
      <p:pic>
        <p:nvPicPr>
          <p:cNvPr id="5" name="4 Imagen" descr="Brazil-Copacabana-beach-Ri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10362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-308570"/>
            <a:ext cx="9324528" cy="5832648"/>
          </a:xfrm>
          <a:prstGeom prst="rect">
            <a:avLst/>
          </a:prstGeom>
          <a:gradFill>
            <a:gsLst>
              <a:gs pos="0">
                <a:srgbClr val="212911"/>
              </a:gs>
              <a:gs pos="30000">
                <a:srgbClr val="210F01"/>
              </a:gs>
              <a:gs pos="70000">
                <a:srgbClr val="A65528"/>
              </a:gs>
              <a:gs pos="100000">
                <a:srgbClr val="170B01"/>
              </a:gs>
              <a:gs pos="100000">
                <a:srgbClr val="190C01"/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portraits_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568" y="-308570"/>
            <a:ext cx="8169935" cy="5452070"/>
          </a:xfrm>
          <a:prstGeom prst="rect">
            <a:avLst/>
          </a:prstGeom>
        </p:spPr>
      </p:pic>
      <p:pic>
        <p:nvPicPr>
          <p:cNvPr id="10" name="9 Imagen" descr="Captura de pantalla completa 24112015 14024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98306" y="-236562"/>
            <a:ext cx="6848517" cy="5380062"/>
          </a:xfrm>
          <a:prstGeom prst="rect">
            <a:avLst/>
          </a:prstGeom>
        </p:spPr>
      </p:pic>
      <p:pic>
        <p:nvPicPr>
          <p:cNvPr id="11" name="10 Imagen" descr="Brazil_011_1200-0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-92546"/>
            <a:ext cx="9396536" cy="5904656"/>
          </a:xfrm>
          <a:prstGeom prst="rect">
            <a:avLst/>
          </a:prstGeom>
        </p:spPr>
      </p:pic>
      <p:pic>
        <p:nvPicPr>
          <p:cNvPr id="14" name="13 Imagen" descr="brasil_12Brasil_-0044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71383" y="-164554"/>
            <a:ext cx="7844415" cy="53080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16 Imagen" descr="BRASIL_OK_1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29744" y="0"/>
            <a:ext cx="7684512" cy="5143500"/>
          </a:xfrm>
          <a:prstGeom prst="rect">
            <a:avLst/>
          </a:prstGeom>
        </p:spPr>
      </p:pic>
    </p:spTree>
  </p:cSld>
  <p:clrMapOvr>
    <a:masterClrMapping/>
  </p:clrMapOvr>
  <p:transition spd="slow" advTm="7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000"/>
                            </p:stCondLst>
                            <p:childTnLst>
                              <p:par>
                                <p:cTn id="2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9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4000"/>
                            </p:stCondLst>
                            <p:childTnLst>
                              <p:par>
                                <p:cTn id="39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0"/>
                            </p:stCondLst>
                            <p:childTnLst>
                              <p:par>
                                <p:cTn id="48" presetID="50" presetClass="exit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0"/>
                            </p:stCondLst>
                            <p:childTnLst>
                              <p:par>
                                <p:cTn id="5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0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2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>
                <a:lumMod val="50000"/>
              </a:schemeClr>
            </a:gs>
            <a:gs pos="13000">
              <a:srgbClr val="603B04"/>
            </a:gs>
            <a:gs pos="21001">
              <a:srgbClr val="3F1E03"/>
            </a:gs>
            <a:gs pos="100000">
              <a:srgbClr val="FEE7F2"/>
            </a:gs>
            <a:gs pos="67000">
              <a:srgbClr val="5C2C04"/>
            </a:gs>
            <a:gs pos="69000">
              <a:schemeClr val="accent6">
                <a:lumMod val="50000"/>
              </a:schemeClr>
            </a:gs>
            <a:gs pos="82001">
              <a:schemeClr val="accent6">
                <a:lumMod val="75000"/>
              </a:schemeClr>
            </a:gs>
            <a:gs pos="0">
              <a:schemeClr val="bg2">
                <a:lumMod val="10000"/>
              </a:schemeClr>
            </a:gs>
          </a:gsLst>
          <a:lin ang="21594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traits_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8882" y="0"/>
            <a:ext cx="7746235" cy="5143500"/>
          </a:xfrm>
          <a:prstGeom prst="rect">
            <a:avLst/>
          </a:prstGeom>
        </p:spPr>
      </p:pic>
      <p:pic>
        <p:nvPicPr>
          <p:cNvPr id="3" name="2 Imagen" descr="Brazil-Beach-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460698"/>
            <a:ext cx="9144000" cy="6604198"/>
          </a:xfrm>
          <a:prstGeom prst="rect">
            <a:avLst/>
          </a:prstGeom>
        </p:spPr>
      </p:pic>
      <p:pic>
        <p:nvPicPr>
          <p:cNvPr id="4" name="3 Imagen" descr="02_0209022012-09022012-_PF808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6644" y="0"/>
            <a:ext cx="7730711" cy="5143500"/>
          </a:xfrm>
          <a:prstGeom prst="rect">
            <a:avLst/>
          </a:prstGeom>
        </p:spPr>
      </p:pic>
      <p:pic>
        <p:nvPicPr>
          <p:cNvPr id="7" name="6 Imagen" descr="CasalApaixonado4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884634"/>
            <a:ext cx="9252520" cy="6624736"/>
          </a:xfrm>
          <a:prstGeom prst="rect">
            <a:avLst/>
          </a:prstGeom>
        </p:spPr>
      </p:pic>
      <p:pic>
        <p:nvPicPr>
          <p:cNvPr id="8" name="7 Imagen" descr="portraits_0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9592" y="-452586"/>
            <a:ext cx="7680219" cy="5596086"/>
          </a:xfrm>
          <a:prstGeom prst="rect">
            <a:avLst/>
          </a:prstGeom>
        </p:spPr>
      </p:pic>
      <p:pic>
        <p:nvPicPr>
          <p:cNvPr id="9" name="8 Imagen" descr="BRASIL_OK_22 sao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3568" y="-380578"/>
            <a:ext cx="8277838" cy="6120680"/>
          </a:xfrm>
          <a:prstGeom prst="rect">
            <a:avLst/>
          </a:prstGeom>
        </p:spPr>
      </p:pic>
      <p:pic>
        <p:nvPicPr>
          <p:cNvPr id="10" name="9 Imagen" descr="BRASIL_OK_0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08520" y="-164554"/>
            <a:ext cx="9433048" cy="5884118"/>
          </a:xfrm>
          <a:prstGeom prst="rect">
            <a:avLst/>
          </a:prstGeom>
        </p:spPr>
      </p:pic>
      <p:pic>
        <p:nvPicPr>
          <p:cNvPr id="11" name="10 Imagen" descr="BRASIL_OK_0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396551" y="-1"/>
            <a:ext cx="10005382" cy="6676925"/>
          </a:xfrm>
          <a:prstGeom prst="rect">
            <a:avLst/>
          </a:prstGeom>
        </p:spPr>
      </p:pic>
      <p:pic>
        <p:nvPicPr>
          <p:cNvPr id="12" name="11 Imagen" descr="brasil_14Brasil_-00738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-396552" y="-617141"/>
            <a:ext cx="9793088" cy="6528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4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47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000"/>
                            </p:stCondLst>
                            <p:childTnLst>
                              <p:par>
                                <p:cTn id="43" presetID="47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6000"/>
                            </p:stCondLst>
                            <p:childTnLst>
                              <p:par>
                                <p:cTn id="54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4000"/>
                            </p:stCondLst>
                            <p:childTnLst>
                              <p:par>
                                <p:cTn id="63" presetID="52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6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6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15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0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9000"/>
                            </p:stCondLst>
                            <p:childTnLst>
                              <p:par>
                                <p:cTn id="8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2" dur="1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55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0" presetClass="entr" presetSubtype="0" de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2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4" dur="1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95" dur="1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1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1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98" dur="1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800" fill="hold">
                                          <p:stCondLst>
                                            <p:cond delay="2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800" fill="hold">
                                          <p:stCondLst>
                                            <p:cond delay="5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800" fill="hold">
                                          <p:stCondLst>
                                            <p:cond delay="8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800" fill="hold">
                                          <p:stCondLst>
                                            <p:cond delay="1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50" presetClass="exit" presetSubtype="0" accel="10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20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ptura de pantalla completa 24112015 140534-001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35758" y="0"/>
            <a:ext cx="3472484" cy="5143500"/>
          </a:xfrm>
          <a:prstGeom prst="rect">
            <a:avLst/>
          </a:prstGeom>
        </p:spPr>
      </p:pic>
      <p:pic>
        <p:nvPicPr>
          <p:cNvPr id="3" name="2 Imagen" descr="BRASIL_OK_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0"/>
            <a:ext cx="7733306" cy="5143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9 Imagen" descr="Playa-a26032091BI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8520" y="0"/>
            <a:ext cx="9321824" cy="5574451"/>
          </a:xfrm>
          <a:prstGeom prst="rect">
            <a:avLst/>
          </a:prstGeom>
        </p:spPr>
      </p:pic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o-de-janeiro-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5152869"/>
          </a:xfrm>
          <a:prstGeom prst="rect">
            <a:avLst/>
          </a:prstGeom>
        </p:spPr>
      </p:pic>
      <p:pic>
        <p:nvPicPr>
          <p:cNvPr id="3" name="2 Imagen" descr="rio-de-janeiro-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0528" y="-1"/>
            <a:ext cx="9324528" cy="5254601"/>
          </a:xfrm>
          <a:prstGeom prst="rect">
            <a:avLst/>
          </a:prstGeom>
        </p:spPr>
      </p:pic>
      <p:pic>
        <p:nvPicPr>
          <p:cNvPr id="4" name="3 Imagen" descr="rio-de-janeiro-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75383" y="0"/>
            <a:ext cx="9419383" cy="5308054"/>
          </a:xfrm>
          <a:prstGeom prst="rect">
            <a:avLst/>
          </a:prstGeom>
        </p:spPr>
      </p:pic>
      <p:pic>
        <p:nvPicPr>
          <p:cNvPr id="5" name="4 Imagen" descr="ufc-rio-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52536" y="-1"/>
            <a:ext cx="9396536" cy="5254601"/>
          </a:xfrm>
          <a:prstGeom prst="rect">
            <a:avLst/>
          </a:prstGeom>
        </p:spPr>
      </p:pic>
    </p:spTree>
  </p:cSld>
  <p:clrMapOvr>
    <a:masterClrMapping/>
  </p:clrMapOvr>
  <p:transition spd="slow"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2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29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0"/>
                            </p:stCondLst>
                            <p:childTnLst>
                              <p:par>
                                <p:cTn id="28" presetID="5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2">
                <a:lumMod val="10000"/>
              </a:schemeClr>
            </a:gs>
            <a:gs pos="13000">
              <a:schemeClr val="bg2">
                <a:lumMod val="10000"/>
              </a:schemeClr>
            </a:gs>
            <a:gs pos="21001">
              <a:srgbClr val="3F1E03"/>
            </a:gs>
            <a:gs pos="100000">
              <a:schemeClr val="accent6">
                <a:lumMod val="50000"/>
              </a:schemeClr>
            </a:gs>
            <a:gs pos="67000">
              <a:schemeClr val="bg2">
                <a:lumMod val="25000"/>
              </a:schemeClr>
            </a:gs>
            <a:gs pos="69000">
              <a:schemeClr val="accent6">
                <a:lumMod val="50000"/>
              </a:schemeClr>
            </a:gs>
            <a:gs pos="82001">
              <a:schemeClr val="accent6">
                <a:lumMod val="75000"/>
              </a:schemeClr>
            </a:gs>
            <a:gs pos="0">
              <a:schemeClr val="bg2">
                <a:lumMod val="10000"/>
              </a:schemeClr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tia_Guerrei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"/>
            <a:ext cx="7722971" cy="5143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Elipse"/>
          <p:cNvSpPr/>
          <p:nvPr/>
        </p:nvSpPr>
        <p:spPr>
          <a:xfrm>
            <a:off x="7308304" y="4083918"/>
            <a:ext cx="936104" cy="62636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 extrusionH="25400">
            <a:bevelT w="107950" h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Narkisim" pitchFamily="34" charset="-79"/>
                <a:cs typeface="Narkisim" pitchFamily="34" charset="-79"/>
              </a:rPr>
              <a:t>Jagadir</a:t>
            </a:r>
            <a:endParaRPr lang="es-ES" sz="1400" dirty="0"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99592" y="699542"/>
            <a:ext cx="3577715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Saudades do Brasil Em Portugal</a:t>
            </a:r>
          </a:p>
          <a:p>
            <a:pPr fontAlgn="base"/>
            <a:endParaRPr lang="pt-BR" sz="1200" b="1" dirty="0" smtClean="0">
              <a:ln w="50800"/>
              <a:solidFill>
                <a:schemeClr val="bg1">
                  <a:shade val="50000"/>
                </a:schemeClr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O </a:t>
            </a: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sal das minhas lágrimas de amor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Criou o mar que existe entre nós dois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Para nos unir e separar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Pudesse eu te dizer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A dor que dói dentro de mim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Que mói meu coração nesta paixão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Que não tem fim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Ausência tão cruel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Saudade tão fatal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Saudades do Brasil em Portugal</a:t>
            </a:r>
          </a:p>
          <a:p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Meu bem, sempre que ouvires um lamento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Crescer desolador na voz do vento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Sou eu em solidão pensando em ti</a:t>
            </a:r>
            <a:b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Chorando todo o tempo que perdi</a:t>
            </a:r>
            <a:endParaRPr lang="pt-BR" sz="1200" b="1" dirty="0">
              <a:ln w="50800"/>
              <a:solidFill>
                <a:schemeClr val="bg1">
                  <a:shade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860032" y="2787774"/>
            <a:ext cx="42839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El Fado no es Triste, es Intenso</a:t>
            </a:r>
          </a:p>
          <a:p>
            <a:r>
              <a:rPr lang="es-ES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Katia Guerreiro</a:t>
            </a:r>
            <a:endParaRPr lang="es-ES" sz="16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2" dur="1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5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36</Words>
  <Application>Microsoft Office PowerPoint</Application>
  <PresentationFormat>Presentación en pantalla (16:9)</PresentationFormat>
  <Paragraphs>11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Antonio</dc:creator>
  <cp:lastModifiedBy>Jose Antonio</cp:lastModifiedBy>
  <cp:revision>30</cp:revision>
  <dcterms:created xsi:type="dcterms:W3CDTF">2015-11-26T09:12:04Z</dcterms:created>
  <dcterms:modified xsi:type="dcterms:W3CDTF">2015-11-26T15:54:11Z</dcterms:modified>
</cp:coreProperties>
</file>