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5" r:id="rId2"/>
    <p:sldId id="370" r:id="rId3"/>
    <p:sldId id="351" r:id="rId4"/>
    <p:sldId id="364" r:id="rId5"/>
    <p:sldId id="353" r:id="rId6"/>
    <p:sldId id="362" r:id="rId7"/>
    <p:sldId id="354" r:id="rId8"/>
    <p:sldId id="381" r:id="rId9"/>
    <p:sldId id="355" r:id="rId10"/>
    <p:sldId id="359" r:id="rId11"/>
    <p:sldId id="360" r:id="rId12"/>
    <p:sldId id="382" r:id="rId13"/>
    <p:sldId id="363" r:id="rId14"/>
    <p:sldId id="383" r:id="rId15"/>
    <p:sldId id="368" r:id="rId16"/>
    <p:sldId id="384" r:id="rId17"/>
    <p:sldId id="369" r:id="rId18"/>
    <p:sldId id="390" r:id="rId19"/>
    <p:sldId id="371" r:id="rId20"/>
    <p:sldId id="358" r:id="rId21"/>
    <p:sldId id="396" r:id="rId22"/>
    <p:sldId id="372" r:id="rId23"/>
    <p:sldId id="392" r:id="rId24"/>
    <p:sldId id="374" r:id="rId25"/>
    <p:sldId id="394" r:id="rId26"/>
    <p:sldId id="375" r:id="rId27"/>
    <p:sldId id="393" r:id="rId28"/>
    <p:sldId id="376" r:id="rId29"/>
    <p:sldId id="404" r:id="rId30"/>
    <p:sldId id="377" r:id="rId31"/>
    <p:sldId id="403" r:id="rId32"/>
    <p:sldId id="411" r:id="rId33"/>
    <p:sldId id="407" r:id="rId34"/>
    <p:sldId id="380" r:id="rId35"/>
    <p:sldId id="398" r:id="rId36"/>
    <p:sldId id="401" r:id="rId37"/>
    <p:sldId id="386" r:id="rId38"/>
    <p:sldId id="418" r:id="rId39"/>
    <p:sldId id="413" r:id="rId40"/>
    <p:sldId id="409" r:id="rId41"/>
    <p:sldId id="387" r:id="rId42"/>
    <p:sldId id="410" r:id="rId43"/>
    <p:sldId id="412" r:id="rId44"/>
    <p:sldId id="400" r:id="rId45"/>
    <p:sldId id="389" r:id="rId46"/>
    <p:sldId id="391" r:id="rId47"/>
    <p:sldId id="419" r:id="rId48"/>
    <p:sldId id="395" r:id="rId49"/>
    <p:sldId id="397" r:id="rId50"/>
    <p:sldId id="408" r:id="rId51"/>
    <p:sldId id="417" r:id="rId52"/>
    <p:sldId id="415" r:id="rId53"/>
    <p:sldId id="405" r:id="rId54"/>
    <p:sldId id="416" r:id="rId55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1O15TWCeO4hLEYWDwToEQ==" hashData="EszhYFLKu0YeBW/XtAbyVVATC4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98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66E9C-A8C4-4001-BED0-8908105C3127}" type="datetimeFigureOut">
              <a:rPr lang="hu-HU" smtClean="0"/>
              <a:pPr/>
              <a:t>2017.02.08.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8E25F-84FE-4BBA-ACD6-9C428806506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66E9C-A8C4-4001-BED0-8908105C3127}" type="datetimeFigureOut">
              <a:rPr lang="hu-HU" smtClean="0"/>
              <a:pPr/>
              <a:t>2017.02.08.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8E25F-84FE-4BBA-ACD6-9C428806506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66E9C-A8C4-4001-BED0-8908105C3127}" type="datetimeFigureOut">
              <a:rPr lang="hu-HU" smtClean="0"/>
              <a:pPr/>
              <a:t>2017.02.08.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8E25F-84FE-4BBA-ACD6-9C428806506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66E9C-A8C4-4001-BED0-8908105C3127}" type="datetimeFigureOut">
              <a:rPr lang="hu-HU" smtClean="0"/>
              <a:pPr/>
              <a:t>2017.02.08.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8E25F-84FE-4BBA-ACD6-9C428806506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66E9C-A8C4-4001-BED0-8908105C3127}" type="datetimeFigureOut">
              <a:rPr lang="hu-HU" smtClean="0"/>
              <a:pPr/>
              <a:t>2017.02.08.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8E25F-84FE-4BBA-ACD6-9C428806506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66E9C-A8C4-4001-BED0-8908105C3127}" type="datetimeFigureOut">
              <a:rPr lang="hu-HU" smtClean="0"/>
              <a:pPr/>
              <a:t>2017.02.08.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8E25F-84FE-4BBA-ACD6-9C428806506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66E9C-A8C4-4001-BED0-8908105C3127}" type="datetimeFigureOut">
              <a:rPr lang="hu-HU" smtClean="0"/>
              <a:pPr/>
              <a:t>2017.02.08.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8E25F-84FE-4BBA-ACD6-9C428806506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66E9C-A8C4-4001-BED0-8908105C3127}" type="datetimeFigureOut">
              <a:rPr lang="hu-HU" smtClean="0"/>
              <a:pPr/>
              <a:t>2017.02.08.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8E25F-84FE-4BBA-ACD6-9C428806506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66E9C-A8C4-4001-BED0-8908105C3127}" type="datetimeFigureOut">
              <a:rPr lang="hu-HU" smtClean="0"/>
              <a:pPr/>
              <a:t>2017.02.08.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8E25F-84FE-4BBA-ACD6-9C428806506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66E9C-A8C4-4001-BED0-8908105C3127}" type="datetimeFigureOut">
              <a:rPr lang="hu-HU" smtClean="0"/>
              <a:pPr/>
              <a:t>2017.02.08.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8E25F-84FE-4BBA-ACD6-9C428806506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66E9C-A8C4-4001-BED0-8908105C3127}" type="datetimeFigureOut">
              <a:rPr lang="hu-HU" smtClean="0"/>
              <a:pPr/>
              <a:t>2017.02.08.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8E25F-84FE-4BBA-ACD6-9C428806506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3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66E9C-A8C4-4001-BED0-8908105C3127}" type="datetimeFigureOut">
              <a:rPr lang="hu-HU" smtClean="0"/>
              <a:pPr/>
              <a:t>2017.02.08.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E25F-84FE-4BBA-ACD6-9C428806506A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eopard-naplemente-tukrozodes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069571" y="4342373"/>
            <a:ext cx="300486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hu-HU" sz="80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Garamond" pitchFamily="18" charset="0"/>
              </a:rPr>
              <a:t>Jaguars</a:t>
            </a:r>
            <a:endParaRPr lang="hu-HU" sz="80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Garamond" pitchFamily="18" charset="0"/>
            </a:endParaRPr>
          </a:p>
        </p:txBody>
      </p:sp>
    </p:spTree>
  </p:cSld>
  <p:clrMapOvr>
    <a:masterClrMapping/>
  </p:clrMapOvr>
  <p:transition spd="med" advTm="5000">
    <p:wheel spokes="1"/>
    <p:sndAc>
      <p:stSnd>
        <p:snd r:embed="rId2" name="Born To Be Wild - Steppenwol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Wild_cats_Cool_jaguar_035227_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2110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83936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1391.jpg"/>
          <p:cNvPicPr>
            <a:picLocks noChangeAspect="1"/>
          </p:cNvPicPr>
          <p:nvPr/>
        </p:nvPicPr>
        <p:blipFill>
          <a:blip r:embed="rId2" cstate="print"/>
          <a:srcRect l="2215"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122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369" r="36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817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face_color_84222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8195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9858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019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face_predator_big_cat_59301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62550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face_predator_eyes_84224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Wild_cats_Great_jaguar_076146_12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face_predator_eyes_86019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nimals___Wild_cats_Jaguar_lying_on_a_dead_tree_108860_1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grass_walk_look_predator_big_cat_57972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crocodile_jaguar_hunting_mining_beach_96715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984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predator_big_cat_muzzle_104531_1280x8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rcRect b="2480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grin_grass_predator_muzzle_57971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big_cat_carnivore_grass_climb_51197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look_leaves_plant_57976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big_cat_predator_snout_teeth_105627_1280x800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jaguar_log_predator_big_cat_57975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jaguar_big_cat_predator_water_drink_thirst_reflection_forest_trees_57981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spotted_muzzle_predator_big_cat_51425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big_cat_spotted_hunting_predator_51092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spotted_muzzle_eyes_59353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jaguar4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wild_cat_predator_cub_kitten_face_profile_93511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cub_mother_caring_86020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predator_face_eyes_mottled_57970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Kép 4" descr="jaguar_predator_walk_big_cat_trunk_tree_86024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jaguar_grass_big_cat_walk_78944_1280x800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jaguar_predator_face_spotted_look_look_back_59332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-profil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wild_cat_predator_spots_93834_1280x800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grass_leaves_climb_predator_57968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1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predator_sleeping_big_cat_113277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grass_stone_predator_59938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grass_walks_predator_86026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jaguar_predator_teeth_anger_aggression_muzzle_57980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jaguar_predator_big_cat_104511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predator_eyes_anger_86023_1280x800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guar_wild_cat_predator_muzzle_94061_1280x800.jpg"/>
          <p:cNvPicPr>
            <a:picLocks noChangeAspect="1"/>
          </p:cNvPicPr>
          <p:nvPr/>
        </p:nvPicPr>
        <p:blipFill>
          <a:blip r:embed="rId2" cstate="print">
            <a:lum brigh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9201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yaguar-zhivotnoe-pyatna-koshk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jaguar_wild_cat_predator_81796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3000">
    <p:wheel spokes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5032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6" y="2137420"/>
            <a:ext cx="1247775" cy="1076325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24441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http://judy-faunaflora.blogspot.com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6987064" y="5438001"/>
            <a:ext cx="2156936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FFC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FFC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15000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7</Words>
  <Application>Microsoft Office PowerPoint</Application>
  <PresentationFormat>Diavetítés a képernyőre (16:10 oldalarány)</PresentationFormat>
  <Paragraphs>3</Paragraphs>
  <Slides>54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54</vt:i4>
      </vt:variant>
    </vt:vector>
  </HeadingPairs>
  <TitlesOfParts>
    <vt:vector size="55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28</cp:revision>
  <dcterms:created xsi:type="dcterms:W3CDTF">2017-01-18T06:02:57Z</dcterms:created>
  <dcterms:modified xsi:type="dcterms:W3CDTF">2017-02-08T04:16:43Z</dcterms:modified>
</cp:coreProperties>
</file>