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72" r:id="rId12"/>
    <p:sldId id="273" r:id="rId13"/>
    <p:sldId id="274" r:id="rId14"/>
    <p:sldId id="269" r:id="rId15"/>
    <p:sldId id="268" r:id="rId16"/>
    <p:sldId id="275" r:id="rId17"/>
    <p:sldId id="267" r:id="rId18"/>
    <p:sldId id="266" r:id="rId19"/>
    <p:sldId id="270" r:id="rId20"/>
    <p:sldId id="276" r:id="rId21"/>
    <p:sldId id="271" r:id="rId22"/>
    <p:sldId id="277" r:id="rId23"/>
    <p:sldId id="278"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9" autoAdjust="0"/>
    <p:restoredTop sz="94660"/>
  </p:normalViewPr>
  <p:slideViewPr>
    <p:cSldViewPr snapToGrid="0" showGuides="1">
      <p:cViewPr varScale="1">
        <p:scale>
          <a:sx n="82" d="100"/>
          <a:sy n="82" d="100"/>
        </p:scale>
        <p:origin x="30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9D6C1876-02E5-4070-BEC5-AEAF4FC18272}" type="datetimeFigureOut">
              <a:rPr lang="fr-FR" smtClean="0"/>
              <a:t>12/02/2017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300EF6B-330C-4596-B6DE-6DCF953560F8}" type="slidenum">
              <a:rPr lang="fr-FR" smtClean="0"/>
              <a:t>‹N°›</a:t>
            </a:fld>
            <a:endParaRPr lang="fr-FR"/>
          </a:p>
        </p:txBody>
      </p:sp>
    </p:spTree>
    <p:extLst>
      <p:ext uri="{BB962C8B-B14F-4D97-AF65-F5344CB8AC3E}">
        <p14:creationId xmlns:p14="http://schemas.microsoft.com/office/powerpoint/2010/main" val="1403154744"/>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D6C1876-02E5-4070-BEC5-AEAF4FC18272}" type="datetimeFigureOut">
              <a:rPr lang="fr-FR" smtClean="0"/>
              <a:t>12/02/2017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300EF6B-330C-4596-B6DE-6DCF953560F8}" type="slidenum">
              <a:rPr lang="fr-FR" smtClean="0"/>
              <a:t>‹N°›</a:t>
            </a:fld>
            <a:endParaRPr lang="fr-FR"/>
          </a:p>
        </p:txBody>
      </p:sp>
    </p:spTree>
    <p:extLst>
      <p:ext uri="{BB962C8B-B14F-4D97-AF65-F5344CB8AC3E}">
        <p14:creationId xmlns:p14="http://schemas.microsoft.com/office/powerpoint/2010/main" val="955850147"/>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D6C1876-02E5-4070-BEC5-AEAF4FC18272}" type="datetimeFigureOut">
              <a:rPr lang="fr-FR" smtClean="0"/>
              <a:t>12/02/2017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300EF6B-330C-4596-B6DE-6DCF953560F8}" type="slidenum">
              <a:rPr lang="fr-FR" smtClean="0"/>
              <a:t>‹N°›</a:t>
            </a:fld>
            <a:endParaRPr lang="fr-FR"/>
          </a:p>
        </p:txBody>
      </p:sp>
    </p:spTree>
    <p:extLst>
      <p:ext uri="{BB962C8B-B14F-4D97-AF65-F5344CB8AC3E}">
        <p14:creationId xmlns:p14="http://schemas.microsoft.com/office/powerpoint/2010/main" val="374882104"/>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D6C1876-02E5-4070-BEC5-AEAF4FC18272}" type="datetimeFigureOut">
              <a:rPr lang="fr-FR" smtClean="0"/>
              <a:t>12/02/2017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300EF6B-330C-4596-B6DE-6DCF953560F8}" type="slidenum">
              <a:rPr lang="fr-FR" smtClean="0"/>
              <a:t>‹N°›</a:t>
            </a:fld>
            <a:endParaRPr lang="fr-FR"/>
          </a:p>
        </p:txBody>
      </p:sp>
    </p:spTree>
    <p:extLst>
      <p:ext uri="{BB962C8B-B14F-4D97-AF65-F5344CB8AC3E}">
        <p14:creationId xmlns:p14="http://schemas.microsoft.com/office/powerpoint/2010/main" val="2492068001"/>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D6C1876-02E5-4070-BEC5-AEAF4FC18272}" type="datetimeFigureOut">
              <a:rPr lang="fr-FR" smtClean="0"/>
              <a:t>12/02/2017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C300EF6B-330C-4596-B6DE-6DCF953560F8}" type="slidenum">
              <a:rPr lang="fr-FR" smtClean="0"/>
              <a:t>‹N°›</a:t>
            </a:fld>
            <a:endParaRPr lang="fr-FR"/>
          </a:p>
        </p:txBody>
      </p:sp>
    </p:spTree>
    <p:extLst>
      <p:ext uri="{BB962C8B-B14F-4D97-AF65-F5344CB8AC3E}">
        <p14:creationId xmlns:p14="http://schemas.microsoft.com/office/powerpoint/2010/main" val="3620870038"/>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D6C1876-02E5-4070-BEC5-AEAF4FC18272}" type="datetimeFigureOut">
              <a:rPr lang="fr-FR" smtClean="0"/>
              <a:t>12/02/2017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C300EF6B-330C-4596-B6DE-6DCF953560F8}" type="slidenum">
              <a:rPr lang="fr-FR" smtClean="0"/>
              <a:t>‹N°›</a:t>
            </a:fld>
            <a:endParaRPr lang="fr-FR"/>
          </a:p>
        </p:txBody>
      </p:sp>
    </p:spTree>
    <p:extLst>
      <p:ext uri="{BB962C8B-B14F-4D97-AF65-F5344CB8AC3E}">
        <p14:creationId xmlns:p14="http://schemas.microsoft.com/office/powerpoint/2010/main" val="3282306553"/>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D6C1876-02E5-4070-BEC5-AEAF4FC18272}" type="datetimeFigureOut">
              <a:rPr lang="fr-FR" smtClean="0"/>
              <a:t>12/02/2017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C300EF6B-330C-4596-B6DE-6DCF953560F8}" type="slidenum">
              <a:rPr lang="fr-FR" smtClean="0"/>
              <a:t>‹N°›</a:t>
            </a:fld>
            <a:endParaRPr lang="fr-FR"/>
          </a:p>
        </p:txBody>
      </p:sp>
    </p:spTree>
    <p:extLst>
      <p:ext uri="{BB962C8B-B14F-4D97-AF65-F5344CB8AC3E}">
        <p14:creationId xmlns:p14="http://schemas.microsoft.com/office/powerpoint/2010/main" val="3251560635"/>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D6C1876-02E5-4070-BEC5-AEAF4FC18272}" type="datetimeFigureOut">
              <a:rPr lang="fr-FR" smtClean="0"/>
              <a:t>12/02/2017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300EF6B-330C-4596-B6DE-6DCF953560F8}" type="slidenum">
              <a:rPr lang="fr-FR" smtClean="0"/>
              <a:t>‹N°›</a:t>
            </a:fld>
            <a:endParaRPr lang="fr-FR"/>
          </a:p>
        </p:txBody>
      </p:sp>
    </p:spTree>
    <p:extLst>
      <p:ext uri="{BB962C8B-B14F-4D97-AF65-F5344CB8AC3E}">
        <p14:creationId xmlns:p14="http://schemas.microsoft.com/office/powerpoint/2010/main" val="3932481775"/>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D6C1876-02E5-4070-BEC5-AEAF4FC18272}" type="datetimeFigureOut">
              <a:rPr lang="fr-FR" smtClean="0"/>
              <a:t>12/02/2017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300EF6B-330C-4596-B6DE-6DCF953560F8}" type="slidenum">
              <a:rPr lang="fr-FR" smtClean="0"/>
              <a:t>‹N°›</a:t>
            </a:fld>
            <a:endParaRPr lang="fr-FR"/>
          </a:p>
        </p:txBody>
      </p:sp>
    </p:spTree>
    <p:extLst>
      <p:ext uri="{BB962C8B-B14F-4D97-AF65-F5344CB8AC3E}">
        <p14:creationId xmlns:p14="http://schemas.microsoft.com/office/powerpoint/2010/main" val="4203429150"/>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D6C1876-02E5-4070-BEC5-AEAF4FC18272}" type="datetimeFigureOut">
              <a:rPr lang="fr-FR" smtClean="0"/>
              <a:t>12/02/2017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300EF6B-330C-4596-B6DE-6DCF953560F8}" type="slidenum">
              <a:rPr lang="fr-FR" smtClean="0"/>
              <a:t>‹N°›</a:t>
            </a:fld>
            <a:endParaRPr lang="fr-FR"/>
          </a:p>
        </p:txBody>
      </p:sp>
    </p:spTree>
    <p:extLst>
      <p:ext uri="{BB962C8B-B14F-4D97-AF65-F5344CB8AC3E}">
        <p14:creationId xmlns:p14="http://schemas.microsoft.com/office/powerpoint/2010/main" val="3164627765"/>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D6C1876-02E5-4070-BEC5-AEAF4FC18272}" type="datetimeFigureOut">
              <a:rPr lang="fr-FR" smtClean="0"/>
              <a:t>12/02/2017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300EF6B-330C-4596-B6DE-6DCF953560F8}" type="slidenum">
              <a:rPr lang="fr-FR" smtClean="0"/>
              <a:t>‹N°›</a:t>
            </a:fld>
            <a:endParaRPr lang="fr-FR"/>
          </a:p>
        </p:txBody>
      </p:sp>
    </p:spTree>
    <p:extLst>
      <p:ext uri="{BB962C8B-B14F-4D97-AF65-F5344CB8AC3E}">
        <p14:creationId xmlns:p14="http://schemas.microsoft.com/office/powerpoint/2010/main" val="212674217"/>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FF0000"/>
            </a:gs>
            <a:gs pos="56000">
              <a:schemeClr val="accent6">
                <a:lumMod val="0"/>
                <a:lumOff val="100000"/>
              </a:schemeClr>
            </a:gs>
            <a:gs pos="81000">
              <a:schemeClr val="accent6">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6C1876-02E5-4070-BEC5-AEAF4FC18272}" type="datetimeFigureOut">
              <a:rPr lang="fr-FR" smtClean="0"/>
              <a:t>12/02/2017</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00EF6B-330C-4596-B6DE-6DCF953560F8}" type="slidenum">
              <a:rPr lang="fr-FR" smtClean="0"/>
              <a:t>‹N°›</a:t>
            </a:fld>
            <a:endParaRPr lang="fr-FR"/>
          </a:p>
        </p:txBody>
      </p:sp>
    </p:spTree>
    <p:extLst>
      <p:ext uri="{BB962C8B-B14F-4D97-AF65-F5344CB8AC3E}">
        <p14:creationId xmlns:p14="http://schemas.microsoft.com/office/powerpoint/2010/main" val="40916316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78851" y="1973639"/>
            <a:ext cx="7034298" cy="2800767"/>
          </a:xfrm>
          <a:prstGeom prst="rect">
            <a:avLst/>
          </a:prstGeom>
        </p:spPr>
        <p:txBody>
          <a:bodyPr wrap="none">
            <a:spAutoFit/>
          </a:bodyPr>
          <a:lstStyle/>
          <a:p>
            <a:r>
              <a:rPr lang="fr-FR" sz="8800" b="1" dirty="0" smtClean="0">
                <a:effectLst>
                  <a:glow rad="228600">
                    <a:schemeClr val="accent4">
                      <a:satMod val="175000"/>
                      <a:alpha val="40000"/>
                    </a:schemeClr>
                  </a:glow>
                </a:effectLst>
                <a:latin typeface="Brush Script MT" panose="03060802040406070304" pitchFamily="66" charset="0"/>
              </a:rPr>
              <a:t>Des bijoux en peau</a:t>
            </a:r>
          </a:p>
          <a:p>
            <a:r>
              <a:rPr lang="fr-FR" sz="8800" b="1" dirty="0" smtClean="0">
                <a:effectLst>
                  <a:glow rad="228600">
                    <a:schemeClr val="accent4">
                      <a:satMod val="175000"/>
                      <a:alpha val="40000"/>
                    </a:schemeClr>
                  </a:glow>
                </a:effectLst>
                <a:latin typeface="Brush Script MT" panose="03060802040406070304" pitchFamily="66" charset="0"/>
              </a:rPr>
              <a:t> de Barbie !</a:t>
            </a:r>
            <a:endParaRPr lang="fr-FR" sz="8800" b="1" dirty="0">
              <a:effectLst>
                <a:glow rad="228600">
                  <a:schemeClr val="accent4">
                    <a:satMod val="175000"/>
                    <a:alpha val="40000"/>
                  </a:schemeClr>
                </a:glow>
              </a:effectLst>
              <a:latin typeface="Brush Script MT" panose="03060802040406070304" pitchFamily="66" charset="0"/>
            </a:endParaRPr>
          </a:p>
        </p:txBody>
      </p:sp>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91963" y="3115554"/>
            <a:ext cx="5505165" cy="3853006"/>
          </a:xfrm>
          <a:prstGeom prst="rect">
            <a:avLst/>
          </a:prstGeom>
        </p:spPr>
      </p:pic>
      <p:sp>
        <p:nvSpPr>
          <p:cNvPr id="6" name="Rectangle 5"/>
          <p:cNvSpPr/>
          <p:nvPr/>
        </p:nvSpPr>
        <p:spPr>
          <a:xfrm>
            <a:off x="716887" y="203354"/>
            <a:ext cx="10443886" cy="1323439"/>
          </a:xfrm>
          <a:prstGeom prst="rect">
            <a:avLst/>
          </a:prstGeom>
          <a:noFill/>
        </p:spPr>
        <p:txBody>
          <a:bodyPr wrap="none" lIns="91440" tIns="45720" rIns="91440" bIns="45720">
            <a:spAutoFit/>
          </a:bodyPr>
          <a:lstStyle/>
          <a:p>
            <a:pPr algn="ctr"/>
            <a:r>
              <a:rPr lang="fr-FR" sz="8000" b="1" dirty="0" smtClean="0">
                <a:ln w="9525">
                  <a:solidFill>
                    <a:schemeClr val="bg1"/>
                  </a:solidFill>
                  <a:prstDash val="solid"/>
                </a:ln>
                <a:effectLst>
                  <a:glow rad="228600">
                    <a:schemeClr val="accent2">
                      <a:satMod val="175000"/>
                      <a:alpha val="40000"/>
                    </a:schemeClr>
                  </a:glow>
                  <a:outerShdw blurRad="12700" dist="38100" dir="2700000" algn="tl" rotWithShape="0">
                    <a:schemeClr val="bg1">
                      <a:lumMod val="50000"/>
                    </a:schemeClr>
                  </a:outerShdw>
                </a:effectLst>
                <a:latin typeface="Brush Script MT" panose="03060802040406070304" pitchFamily="66" charset="0"/>
              </a:rPr>
              <a:t>Lande le Breton aux yeux bleu</a:t>
            </a:r>
            <a:r>
              <a:rPr lang="fr-FR" sz="5400" b="1" dirty="0" smtClean="0">
                <a:ln w="9525">
                  <a:solidFill>
                    <a:schemeClr val="bg1"/>
                  </a:solidFill>
                  <a:prstDash val="solid"/>
                </a:ln>
                <a:effectLst>
                  <a:glow rad="228600">
                    <a:schemeClr val="accent2">
                      <a:satMod val="175000"/>
                      <a:alpha val="40000"/>
                    </a:schemeClr>
                  </a:glow>
                  <a:outerShdw blurRad="12700" dist="38100" dir="2700000" algn="tl" rotWithShape="0">
                    <a:schemeClr val="bg1">
                      <a:lumMod val="50000"/>
                    </a:schemeClr>
                  </a:outerShdw>
                </a:effectLst>
                <a:latin typeface="Brush Script MT" panose="03060802040406070304" pitchFamily="66" charset="0"/>
              </a:rPr>
              <a:t>s</a:t>
            </a:r>
            <a:endParaRPr lang="fr-FR" sz="5400" b="1" cap="none" spc="0" dirty="0">
              <a:ln w="9525">
                <a:solidFill>
                  <a:schemeClr val="bg1"/>
                </a:solidFill>
                <a:prstDash val="solid"/>
              </a:ln>
              <a:solidFill>
                <a:schemeClr val="tx1"/>
              </a:solidFill>
              <a:effectLst>
                <a:glow rad="228600">
                  <a:schemeClr val="accent2">
                    <a:satMod val="175000"/>
                    <a:alpha val="40000"/>
                  </a:schemeClr>
                </a:glow>
                <a:outerShdw blurRad="12700" dist="38100" dir="2700000" algn="tl" rotWithShape="0">
                  <a:schemeClr val="bg1">
                    <a:lumMod val="50000"/>
                  </a:schemeClr>
                </a:outerShdw>
              </a:effectLst>
              <a:latin typeface="Brush Script MT" panose="03060802040406070304" pitchFamily="66" charset="0"/>
            </a:endParaRPr>
          </a:p>
        </p:txBody>
      </p:sp>
      <p:sp>
        <p:nvSpPr>
          <p:cNvPr id="7" name="Rectangle 6"/>
          <p:cNvSpPr/>
          <p:nvPr/>
        </p:nvSpPr>
        <p:spPr>
          <a:xfrm>
            <a:off x="716887" y="5221253"/>
            <a:ext cx="6394699" cy="1200329"/>
          </a:xfrm>
          <a:prstGeom prst="rect">
            <a:avLst/>
          </a:prstGeom>
          <a:noFill/>
        </p:spPr>
        <p:txBody>
          <a:bodyPr wrap="none" lIns="91440" tIns="45720" rIns="91440" bIns="45720">
            <a:spAutoFit/>
          </a:bodyPr>
          <a:lstStyle/>
          <a:p>
            <a:pPr algn="ctr"/>
            <a:r>
              <a:rPr lang="fr-FR" sz="7200" b="1" dirty="0" smtClean="0">
                <a:ln w="9525">
                  <a:solidFill>
                    <a:schemeClr val="bg1"/>
                  </a:solidFill>
                  <a:prstDash val="solid"/>
                </a:ln>
                <a:solidFill>
                  <a:schemeClr val="accent5"/>
                </a:solidFill>
                <a:effectLst>
                  <a:glow rad="228600">
                    <a:schemeClr val="accent5">
                      <a:satMod val="175000"/>
                      <a:alpha val="40000"/>
                    </a:schemeClr>
                  </a:glow>
                  <a:outerShdw blurRad="12700" dist="38100" dir="2700000" algn="tl" rotWithShape="0">
                    <a:schemeClr val="accent5">
                      <a:lumMod val="60000"/>
                      <a:lumOff val="40000"/>
                    </a:schemeClr>
                  </a:outerShdw>
                </a:effectLst>
                <a:latin typeface="Brush Script MT" panose="03060802040406070304" pitchFamily="66" charset="0"/>
              </a:rPr>
              <a:t>Je compose pour vous</a:t>
            </a:r>
            <a:endParaRPr lang="fr-FR" sz="7200" b="1" cap="none" spc="0" dirty="0">
              <a:ln w="9525">
                <a:solidFill>
                  <a:schemeClr val="bg1"/>
                </a:solidFill>
                <a:prstDash val="solid"/>
              </a:ln>
              <a:solidFill>
                <a:schemeClr val="accent5"/>
              </a:solidFill>
              <a:effectLst>
                <a:glow rad="228600">
                  <a:schemeClr val="accent5">
                    <a:satMod val="175000"/>
                    <a:alpha val="40000"/>
                  </a:schemeClr>
                </a:glow>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2429750051"/>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sndAc>
          <p:stSnd loop="1">
            <p:snd r:embed="rId2" name="SPOTLIGHT.wav"/>
          </p:stSnd>
        </p:sndAc>
      </p:transition>
    </mc:Choice>
    <mc:Fallback>
      <p:transition spd="slow" advClick="0" advTm="7000">
        <p:split orient="vert"/>
        <p:sndAc>
          <p:stSnd loop="1">
            <p:snd r:embed="rId2" name="SPOTLIGH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anim calcmode="lin" valueType="num">
                                      <p:cBhvr>
                                        <p:cTn id="17" dur="2000" fill="hold"/>
                                        <p:tgtEl>
                                          <p:spTgt spid="5"/>
                                        </p:tgtEl>
                                        <p:attrNameLst>
                                          <p:attrName>ppt_w</p:attrName>
                                        </p:attrNameLst>
                                      </p:cBhvr>
                                      <p:tavLst>
                                        <p:tav tm="0" fmla="#ppt_w*sin(2.5*pi*$)">
                                          <p:val>
                                            <p:fltVal val="0"/>
                                          </p:val>
                                        </p:tav>
                                        <p:tav tm="100000">
                                          <p:val>
                                            <p:fltVal val="1"/>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6">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6">
                                            <p:txEl>
                                              <p:pRg st="0" end="0"/>
                                            </p:txEl>
                                          </p:spTgt>
                                        </p:tgtEl>
                                        <p:attrNameLst>
                                          <p:attrName>ppt_w</p:attrName>
                                        </p:attrNameLst>
                                      </p:cBhvr>
                                    </p:anim>
                                    <p:anim by="(#ppt_w*0.50)" calcmode="lin" valueType="num">
                                      <p:cBhvr>
                                        <p:cTn id="24" dur="500" decel="50000" autoRev="1" fill="hold">
                                          <p:stCondLst>
                                            <p:cond delay="0"/>
                                          </p:stCondLst>
                                        </p:cTn>
                                        <p:tgtEl>
                                          <p:spTgt spid="6">
                                            <p:txEl>
                                              <p:pRg st="0" end="0"/>
                                            </p:txEl>
                                          </p:spTgt>
                                        </p:tgtEl>
                                        <p:attrNameLst>
                                          <p:attrName>ppt_x</p:attrName>
                                        </p:attrNameLst>
                                      </p:cBhvr>
                                    </p:anim>
                                    <p:anim from="(-#ppt_h/2)" to="(#ppt_y)" calcmode="lin" valueType="num">
                                      <p:cBhvr>
                                        <p:cTn id="25" dur="1000" fill="hold">
                                          <p:stCondLst>
                                            <p:cond delay="0"/>
                                          </p:stCondLst>
                                        </p:cTn>
                                        <p:tgtEl>
                                          <p:spTgt spid="6">
                                            <p:txEl>
                                              <p:pRg st="0" end="0"/>
                                            </p:txEl>
                                          </p:spTgt>
                                        </p:tgtEl>
                                        <p:attrNameLst>
                                          <p:attrName>ppt_y</p:attrName>
                                        </p:attrNameLst>
                                      </p:cBhvr>
                                    </p:anim>
                                    <p:animRot by="21600000">
                                      <p:cBhvr>
                                        <p:cTn id="26" dur="1000" fill="hold">
                                          <p:stCondLst>
                                            <p:cond delay="0"/>
                                          </p:stCondLst>
                                        </p:cTn>
                                        <p:tgtEl>
                                          <p:spTgt spid="6">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4">
                                            <p:txEl>
                                              <p:pRg st="0" end="0"/>
                                            </p:txEl>
                                          </p:spTgt>
                                        </p:tgtEl>
                                        <p:attrNameLst>
                                          <p:attrName>style.visibility</p:attrName>
                                        </p:attrNameLst>
                                      </p:cBhvr>
                                      <p:to>
                                        <p:strVal val="visible"/>
                                      </p:to>
                                    </p:set>
                                    <p:anim by="(-#ppt_w*2)" calcmode="lin" valueType="num">
                                      <p:cBhvr rctx="PPT">
                                        <p:cTn id="31" dur="500" autoRev="1" fill="hold">
                                          <p:stCondLst>
                                            <p:cond delay="0"/>
                                          </p:stCondLst>
                                        </p:cTn>
                                        <p:tgtEl>
                                          <p:spTgt spid="4">
                                            <p:txEl>
                                              <p:pRg st="0" end="0"/>
                                            </p:txEl>
                                          </p:spTgt>
                                        </p:tgtEl>
                                        <p:attrNameLst>
                                          <p:attrName>ppt_w</p:attrName>
                                        </p:attrNameLst>
                                      </p:cBhvr>
                                    </p:anim>
                                    <p:anim by="(#ppt_w*0.50)" calcmode="lin" valueType="num">
                                      <p:cBhvr>
                                        <p:cTn id="32" dur="500" decel="50000" autoRev="1" fill="hold">
                                          <p:stCondLst>
                                            <p:cond delay="0"/>
                                          </p:stCondLst>
                                        </p:cTn>
                                        <p:tgtEl>
                                          <p:spTgt spid="4">
                                            <p:txEl>
                                              <p:pRg st="0" end="0"/>
                                            </p:txEl>
                                          </p:spTgt>
                                        </p:tgtEl>
                                        <p:attrNameLst>
                                          <p:attrName>ppt_x</p:attrName>
                                        </p:attrNameLst>
                                      </p:cBhvr>
                                    </p:anim>
                                    <p:anim from="(-#ppt_h/2)" to="(#ppt_y)" calcmode="lin" valueType="num">
                                      <p:cBhvr>
                                        <p:cTn id="33" dur="1000" fill="hold">
                                          <p:stCondLst>
                                            <p:cond delay="0"/>
                                          </p:stCondLst>
                                        </p:cTn>
                                        <p:tgtEl>
                                          <p:spTgt spid="4">
                                            <p:txEl>
                                              <p:pRg st="0" end="0"/>
                                            </p:txEl>
                                          </p:spTgt>
                                        </p:tgtEl>
                                        <p:attrNameLst>
                                          <p:attrName>ppt_y</p:attrName>
                                        </p:attrNameLst>
                                      </p:cBhvr>
                                    </p:anim>
                                    <p:animRot by="21600000">
                                      <p:cBhvr>
                                        <p:cTn id="34" dur="1000" fill="hold">
                                          <p:stCondLst>
                                            <p:cond delay="0"/>
                                          </p:stCondLst>
                                        </p:cTn>
                                        <p:tgtEl>
                                          <p:spTgt spid="4">
                                            <p:txEl>
                                              <p:pRg st="0" end="0"/>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4">
                                            <p:txEl>
                                              <p:pRg st="1" end="1"/>
                                            </p:txEl>
                                          </p:spTgt>
                                        </p:tgtEl>
                                        <p:attrNameLst>
                                          <p:attrName>style.visibility</p:attrName>
                                        </p:attrNameLst>
                                      </p:cBhvr>
                                      <p:to>
                                        <p:strVal val="visible"/>
                                      </p:to>
                                    </p:set>
                                    <p:anim by="(-#ppt_w*2)" calcmode="lin" valueType="num">
                                      <p:cBhvr rctx="PPT">
                                        <p:cTn id="39" dur="500" autoRev="1" fill="hold">
                                          <p:stCondLst>
                                            <p:cond delay="0"/>
                                          </p:stCondLst>
                                        </p:cTn>
                                        <p:tgtEl>
                                          <p:spTgt spid="4">
                                            <p:txEl>
                                              <p:pRg st="1" end="1"/>
                                            </p:txEl>
                                          </p:spTgt>
                                        </p:tgtEl>
                                        <p:attrNameLst>
                                          <p:attrName>ppt_w</p:attrName>
                                        </p:attrNameLst>
                                      </p:cBhvr>
                                    </p:anim>
                                    <p:anim by="(#ppt_w*0.50)" calcmode="lin" valueType="num">
                                      <p:cBhvr>
                                        <p:cTn id="40" dur="500" decel="50000" autoRev="1" fill="hold">
                                          <p:stCondLst>
                                            <p:cond delay="0"/>
                                          </p:stCondLst>
                                        </p:cTn>
                                        <p:tgtEl>
                                          <p:spTgt spid="4">
                                            <p:txEl>
                                              <p:pRg st="1" end="1"/>
                                            </p:txEl>
                                          </p:spTgt>
                                        </p:tgtEl>
                                        <p:attrNameLst>
                                          <p:attrName>ppt_x</p:attrName>
                                        </p:attrNameLst>
                                      </p:cBhvr>
                                    </p:anim>
                                    <p:anim from="(-#ppt_h/2)" to="(#ppt_y)" calcmode="lin" valueType="num">
                                      <p:cBhvr>
                                        <p:cTn id="41" dur="1000" fill="hold">
                                          <p:stCondLst>
                                            <p:cond delay="0"/>
                                          </p:stCondLst>
                                        </p:cTn>
                                        <p:tgtEl>
                                          <p:spTgt spid="4">
                                            <p:txEl>
                                              <p:pRg st="1" end="1"/>
                                            </p:txEl>
                                          </p:spTgt>
                                        </p:tgtEl>
                                        <p:attrNameLst>
                                          <p:attrName>ppt_y</p:attrName>
                                        </p:attrNameLst>
                                      </p:cBhvr>
                                    </p:anim>
                                    <p:animRot by="21600000">
                                      <p:cBhvr>
                                        <p:cTn id="42"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7254" y="612844"/>
            <a:ext cx="11097491" cy="5632311"/>
          </a:xfrm>
          <a:prstGeom prst="rect">
            <a:avLst/>
          </a:prstGeom>
        </p:spPr>
        <p:txBody>
          <a:bodyPr wrap="square">
            <a:spAutoFit/>
          </a:bodyPr>
          <a:lstStyle/>
          <a:p>
            <a:r>
              <a:rPr lang="fr-FR" sz="2400" b="1" dirty="0" smtClean="0">
                <a:effectLst>
                  <a:glow rad="228600">
                    <a:schemeClr val="accent4">
                      <a:satMod val="175000"/>
                      <a:alpha val="40000"/>
                    </a:schemeClr>
                  </a:glow>
                </a:effectLst>
              </a:rPr>
              <a:t>Barbie est une véritable icône. La petite poupée en plastique trouve toujours un moyen de faire parler d'elle et ce, en bien ou en mal ! </a:t>
            </a:r>
          </a:p>
          <a:p>
            <a:r>
              <a:rPr lang="fr-FR" sz="2400" b="1" dirty="0" smtClean="0">
                <a:effectLst>
                  <a:glow rad="228600">
                    <a:schemeClr val="accent4">
                      <a:satMod val="175000"/>
                      <a:alpha val="40000"/>
                    </a:schemeClr>
                  </a:glow>
                </a:effectLst>
              </a:rPr>
              <a:t>Cette fois-ci, il ne s'agit pas vraiment de Barbie dans son intégralité mais plutôt de morceaux de Barbie (oui, finalement parler de "peau" pour un jouet en plastique, c'est peut-être un peu excessif)... La créatrice Margaux Lange a en effet créé une ligne de bijoux un peu particulière. Chaque pièce unique est ainsi faite d'un assemblage de différents bouts de la poupée.</a:t>
            </a:r>
          </a:p>
          <a:p>
            <a:r>
              <a:rPr lang="fr-FR" sz="2400" b="1" dirty="0" smtClean="0">
                <a:effectLst>
                  <a:glow rad="228600">
                    <a:schemeClr val="accent4">
                      <a:satMod val="175000"/>
                      <a:alpha val="40000"/>
                    </a:schemeClr>
                  </a:glow>
                </a:effectLst>
              </a:rPr>
              <a:t>Son objectif était de se réapproprier le corps de ces poupées issus de la production de masse pour les transformer en pièces uniques ; des bijoux fait-main qui pourraient être portés.</a:t>
            </a:r>
          </a:p>
          <a:p>
            <a:r>
              <a:rPr lang="fr-FR" sz="2400" b="1" dirty="0" smtClean="0">
                <a:effectLst>
                  <a:glow rad="228600">
                    <a:schemeClr val="accent4">
                      <a:satMod val="175000"/>
                      <a:alpha val="40000"/>
                    </a:schemeClr>
                  </a:glow>
                </a:effectLst>
              </a:rPr>
              <a:t>Elle avoue avoir été obsédée par la poupée depuis sa plus tendre enfance et explique que ses études en art lui ont finalement apporté la dextérité et la maturité nécessaires pour transformer cette passion en création. Bon, la grande question maintenant, c'est de savoir dans quel genre d'occasions peut-on venir avec un bracelet en derrières de poupée et/ou des boucles d'oreilles d'yeux</a:t>
            </a:r>
            <a:r>
              <a:rPr lang="fr-FR" dirty="0" smtClean="0">
                <a:effectLst>
                  <a:glow rad="228600">
                    <a:schemeClr val="accent4">
                      <a:satMod val="175000"/>
                      <a:alpha val="40000"/>
                    </a:schemeClr>
                  </a:glow>
                </a:effectLst>
              </a:rPr>
              <a:t>...</a:t>
            </a:r>
            <a:endParaRPr lang="fr-FR" dirty="0">
              <a:effectLst>
                <a:glow rad="228600">
                  <a:schemeClr val="accent4">
                    <a:satMod val="175000"/>
                    <a:alpha val="40000"/>
                  </a:schemeClr>
                </a:glow>
              </a:effectLst>
            </a:endParaRPr>
          </a:p>
        </p:txBody>
      </p:sp>
    </p:spTree>
    <p:extLst>
      <p:ext uri="{BB962C8B-B14F-4D97-AF65-F5344CB8AC3E}">
        <p14:creationId xmlns:p14="http://schemas.microsoft.com/office/powerpoint/2010/main" val="1463032127"/>
      </p:ext>
    </p:extLst>
  </p:cSld>
  <p:clrMapOvr>
    <a:masterClrMapping/>
  </p:clrMapOvr>
  <mc:AlternateContent xmlns:mc="http://schemas.openxmlformats.org/markup-compatibility/2006">
    <mc:Choice xmlns:p14="http://schemas.microsoft.com/office/powerpoint/2010/main" Requires="p14">
      <p:transition spd="slow" p14:dur="5500" advClick="0" advTm="26000">
        <p:split orient="vert"/>
      </p:transition>
    </mc:Choice>
    <mc:Fallback>
      <p:transition spd="slow" advClick="0" advTm="26000">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150772" y="465205"/>
            <a:ext cx="7746818" cy="5819685"/>
          </a:xfrm>
          <a:prstGeom prst="rect">
            <a:avLst/>
          </a:prstGeom>
          <a:effectLst>
            <a:softEdge rad="317500"/>
          </a:effectLst>
        </p:spPr>
      </p:pic>
    </p:spTree>
    <p:extLst>
      <p:ext uri="{BB962C8B-B14F-4D97-AF65-F5344CB8AC3E}">
        <p14:creationId xmlns:p14="http://schemas.microsoft.com/office/powerpoint/2010/main" val="2190716067"/>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597727" y="414390"/>
            <a:ext cx="6995099" cy="6027974"/>
          </a:xfrm>
          <a:prstGeom prst="rect">
            <a:avLst/>
          </a:prstGeom>
          <a:effectLst>
            <a:softEdge rad="317500"/>
          </a:effectLst>
        </p:spPr>
      </p:pic>
    </p:spTree>
    <p:extLst>
      <p:ext uri="{BB962C8B-B14F-4D97-AF65-F5344CB8AC3E}">
        <p14:creationId xmlns:p14="http://schemas.microsoft.com/office/powerpoint/2010/main" val="1937278708"/>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616035" y="447766"/>
            <a:ext cx="4946073" cy="5945811"/>
          </a:xfrm>
          <a:prstGeom prst="rect">
            <a:avLst/>
          </a:prstGeom>
          <a:effectLst>
            <a:softEdge rad="317500"/>
          </a:effectLst>
        </p:spPr>
      </p:pic>
    </p:spTree>
    <p:extLst>
      <p:ext uri="{BB962C8B-B14F-4D97-AF65-F5344CB8AC3E}">
        <p14:creationId xmlns:p14="http://schemas.microsoft.com/office/powerpoint/2010/main" val="3101619323"/>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740727" y="475665"/>
            <a:ext cx="4862946" cy="5727183"/>
          </a:xfrm>
          <a:prstGeom prst="rect">
            <a:avLst/>
          </a:prstGeom>
          <a:effectLst>
            <a:softEdge rad="317500"/>
          </a:effectLst>
        </p:spPr>
      </p:pic>
    </p:spTree>
    <p:extLst>
      <p:ext uri="{BB962C8B-B14F-4D97-AF65-F5344CB8AC3E}">
        <p14:creationId xmlns:p14="http://schemas.microsoft.com/office/powerpoint/2010/main" val="2579013527"/>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220109" y="513573"/>
            <a:ext cx="5778418" cy="5804100"/>
          </a:xfrm>
          <a:prstGeom prst="rect">
            <a:avLst/>
          </a:prstGeom>
          <a:effectLst>
            <a:softEdge rad="317500"/>
          </a:effectLst>
        </p:spPr>
      </p:pic>
    </p:spTree>
    <p:extLst>
      <p:ext uri="{BB962C8B-B14F-4D97-AF65-F5344CB8AC3E}">
        <p14:creationId xmlns:p14="http://schemas.microsoft.com/office/powerpoint/2010/main" val="2761882391"/>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595255" y="434686"/>
            <a:ext cx="5008418" cy="5996922"/>
          </a:xfrm>
          <a:prstGeom prst="rect">
            <a:avLst/>
          </a:prstGeom>
          <a:effectLst>
            <a:softEdge rad="317500"/>
          </a:effectLst>
        </p:spPr>
      </p:pic>
    </p:spTree>
    <p:extLst>
      <p:ext uri="{BB962C8B-B14F-4D97-AF65-F5344CB8AC3E}">
        <p14:creationId xmlns:p14="http://schemas.microsoft.com/office/powerpoint/2010/main" val="2139960411"/>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167780" y="477982"/>
            <a:ext cx="7786711" cy="5849654"/>
          </a:xfrm>
          <a:prstGeom prst="rect">
            <a:avLst/>
          </a:prstGeom>
          <a:effectLst>
            <a:softEdge rad="317500"/>
          </a:effectLst>
        </p:spPr>
      </p:pic>
    </p:spTree>
    <p:extLst>
      <p:ext uri="{BB962C8B-B14F-4D97-AF65-F5344CB8AC3E}">
        <p14:creationId xmlns:p14="http://schemas.microsoft.com/office/powerpoint/2010/main" val="2369175200"/>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182092" y="488733"/>
            <a:ext cx="7731474" cy="5808158"/>
          </a:xfrm>
          <a:prstGeom prst="rect">
            <a:avLst/>
          </a:prstGeom>
          <a:effectLst>
            <a:softEdge rad="317500"/>
          </a:effectLst>
        </p:spPr>
      </p:pic>
    </p:spTree>
    <p:extLst>
      <p:ext uri="{BB962C8B-B14F-4D97-AF65-F5344CB8AC3E}">
        <p14:creationId xmlns:p14="http://schemas.microsoft.com/office/powerpoint/2010/main" val="3245136621"/>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02874" y="504345"/>
            <a:ext cx="7813962" cy="5870126"/>
          </a:xfrm>
          <a:prstGeom prst="rect">
            <a:avLst/>
          </a:prstGeom>
          <a:effectLst>
            <a:softEdge rad="317500"/>
          </a:effectLst>
        </p:spPr>
      </p:pic>
    </p:spTree>
    <p:extLst>
      <p:ext uri="{BB962C8B-B14F-4D97-AF65-F5344CB8AC3E}">
        <p14:creationId xmlns:p14="http://schemas.microsoft.com/office/powerpoint/2010/main" val="3973608130"/>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02873" y="504345"/>
            <a:ext cx="7766019" cy="5834110"/>
          </a:xfrm>
          <a:prstGeom prst="rect">
            <a:avLst/>
          </a:prstGeom>
          <a:effectLst>
            <a:softEdge rad="317500"/>
          </a:effectLst>
        </p:spPr>
      </p:pic>
    </p:spTree>
    <p:extLst>
      <p:ext uri="{BB962C8B-B14F-4D97-AF65-F5344CB8AC3E}">
        <p14:creationId xmlns:p14="http://schemas.microsoft.com/office/powerpoint/2010/main" val="1981177606"/>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595255" y="447849"/>
            <a:ext cx="5029200" cy="5995336"/>
          </a:xfrm>
          <a:prstGeom prst="rect">
            <a:avLst/>
          </a:prstGeom>
          <a:effectLst>
            <a:softEdge rad="317500"/>
          </a:effectLst>
        </p:spPr>
      </p:pic>
    </p:spTree>
    <p:extLst>
      <p:ext uri="{BB962C8B-B14F-4D97-AF65-F5344CB8AC3E}">
        <p14:creationId xmlns:p14="http://schemas.microsoft.com/office/powerpoint/2010/main" val="2330183507"/>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657600" y="363965"/>
            <a:ext cx="5008418" cy="5973100"/>
          </a:xfrm>
          <a:prstGeom prst="rect">
            <a:avLst/>
          </a:prstGeom>
          <a:effectLst>
            <a:softEdge rad="317500"/>
          </a:effectLst>
        </p:spPr>
      </p:pic>
    </p:spTree>
    <p:extLst>
      <p:ext uri="{BB962C8B-B14F-4D97-AF65-F5344CB8AC3E}">
        <p14:creationId xmlns:p14="http://schemas.microsoft.com/office/powerpoint/2010/main" val="3062598165"/>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990109" y="411002"/>
            <a:ext cx="4156364" cy="5956573"/>
          </a:xfrm>
          <a:prstGeom prst="rect">
            <a:avLst/>
          </a:prstGeom>
          <a:effectLst>
            <a:softEdge rad="317500"/>
          </a:effectLst>
        </p:spPr>
      </p:pic>
    </p:spTree>
    <p:extLst>
      <p:ext uri="{BB962C8B-B14F-4D97-AF65-F5344CB8AC3E}">
        <p14:creationId xmlns:p14="http://schemas.microsoft.com/office/powerpoint/2010/main" val="2436828966"/>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86000" y="566793"/>
            <a:ext cx="7627565" cy="5730098"/>
          </a:xfrm>
          <a:prstGeom prst="rect">
            <a:avLst/>
          </a:prstGeom>
          <a:effectLst>
            <a:softEdge rad="317500"/>
          </a:effectLst>
        </p:spPr>
      </p:pic>
    </p:spTree>
    <p:extLst>
      <p:ext uri="{BB962C8B-B14F-4D97-AF65-F5344CB8AC3E}">
        <p14:creationId xmlns:p14="http://schemas.microsoft.com/office/powerpoint/2010/main" val="2130443052"/>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86000" y="566793"/>
            <a:ext cx="7406256" cy="5563843"/>
          </a:xfrm>
          <a:prstGeom prst="rect">
            <a:avLst/>
          </a:prstGeom>
          <a:effectLst>
            <a:softEdge rad="317500"/>
          </a:effectLst>
        </p:spPr>
      </p:pic>
    </p:spTree>
    <p:extLst>
      <p:ext uri="{BB962C8B-B14F-4D97-AF65-F5344CB8AC3E}">
        <p14:creationId xmlns:p14="http://schemas.microsoft.com/office/powerpoint/2010/main" val="3941567100"/>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167780" y="477982"/>
            <a:ext cx="7745147" cy="5818430"/>
          </a:xfrm>
          <a:prstGeom prst="rect">
            <a:avLst/>
          </a:prstGeom>
          <a:effectLst>
            <a:softEdge rad="317500"/>
          </a:effectLst>
        </p:spPr>
      </p:pic>
    </p:spTree>
    <p:extLst>
      <p:ext uri="{BB962C8B-B14F-4D97-AF65-F5344CB8AC3E}">
        <p14:creationId xmlns:p14="http://schemas.microsoft.com/office/powerpoint/2010/main" val="2030114627"/>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2327564" y="598017"/>
            <a:ext cx="7564581" cy="5682783"/>
          </a:xfrm>
          <a:prstGeom prst="rect">
            <a:avLst/>
          </a:prstGeom>
          <a:effectLst>
            <a:softEdge rad="317500"/>
          </a:effectLst>
        </p:spPr>
      </p:pic>
    </p:spTree>
    <p:extLst>
      <p:ext uri="{BB962C8B-B14F-4D97-AF65-F5344CB8AC3E}">
        <p14:creationId xmlns:p14="http://schemas.microsoft.com/office/powerpoint/2010/main" val="2292538132"/>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553691" y="408764"/>
            <a:ext cx="4987635" cy="5925258"/>
          </a:xfrm>
          <a:prstGeom prst="rect">
            <a:avLst/>
          </a:prstGeom>
          <a:effectLst>
            <a:softEdge rad="317500"/>
          </a:effectLst>
        </p:spPr>
      </p:pic>
    </p:spTree>
    <p:extLst>
      <p:ext uri="{BB962C8B-B14F-4D97-AF65-F5344CB8AC3E}">
        <p14:creationId xmlns:p14="http://schemas.microsoft.com/office/powerpoint/2010/main" val="3944583751"/>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2230279" y="524933"/>
            <a:ext cx="7794253" cy="5855320"/>
          </a:xfrm>
          <a:prstGeom prst="rect">
            <a:avLst/>
          </a:prstGeom>
          <a:effectLst>
            <a:softEdge rad="317500"/>
          </a:effectLst>
        </p:spPr>
      </p:pic>
    </p:spTree>
    <p:extLst>
      <p:ext uri="{BB962C8B-B14F-4D97-AF65-F5344CB8AC3E}">
        <p14:creationId xmlns:p14="http://schemas.microsoft.com/office/powerpoint/2010/main" val="78144005"/>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167468" y="477747"/>
            <a:ext cx="7738532" cy="5813460"/>
          </a:xfrm>
          <a:prstGeom prst="rect">
            <a:avLst/>
          </a:prstGeom>
          <a:effectLst>
            <a:softEdge rad="317500"/>
          </a:effectLst>
        </p:spPr>
      </p:pic>
    </p:spTree>
    <p:extLst>
      <p:ext uri="{BB962C8B-B14F-4D97-AF65-F5344CB8AC3E}">
        <p14:creationId xmlns:p14="http://schemas.microsoft.com/office/powerpoint/2010/main" val="2260981652"/>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9264" y="0"/>
            <a:ext cx="9633471" cy="1446550"/>
          </a:xfrm>
          <a:prstGeom prst="rect">
            <a:avLst/>
          </a:prstGeom>
          <a:noFill/>
        </p:spPr>
        <p:txBody>
          <a:bodyPr wrap="none" lIns="91440" tIns="45720" rIns="91440" bIns="45720">
            <a:spAutoFit/>
          </a:bodyPr>
          <a:lstStyle/>
          <a:p>
            <a:pPr algn="ctr"/>
            <a:r>
              <a:rPr lang="fr-FR" sz="8800" b="1" dirty="0" smtClean="0">
                <a:ln w="9525">
                  <a:solidFill>
                    <a:schemeClr val="bg1"/>
                  </a:solidFill>
                  <a:prstDash val="solid"/>
                </a:ln>
                <a:effectLst>
                  <a:glow rad="228600">
                    <a:schemeClr val="accent2">
                      <a:satMod val="175000"/>
                      <a:alpha val="40000"/>
                    </a:schemeClr>
                  </a:glow>
                  <a:outerShdw blurRad="12700" dist="38100" dir="2700000" algn="tl" rotWithShape="0">
                    <a:schemeClr val="bg1">
                      <a:lumMod val="50000"/>
                    </a:schemeClr>
                  </a:outerShdw>
                </a:effectLst>
                <a:latin typeface="Brush Script MT" panose="03060802040406070304" pitchFamily="66" charset="0"/>
              </a:rPr>
              <a:t>PPS Lande </a:t>
            </a:r>
            <a:r>
              <a:rPr lang="fr-FR" sz="8800" b="1" dirty="0" err="1" smtClean="0">
                <a:ln w="9525">
                  <a:solidFill>
                    <a:schemeClr val="bg1"/>
                  </a:solidFill>
                  <a:prstDash val="solid"/>
                </a:ln>
                <a:effectLst>
                  <a:glow rad="228600">
                    <a:schemeClr val="accent2">
                      <a:satMod val="175000"/>
                      <a:alpha val="40000"/>
                    </a:schemeClr>
                  </a:glow>
                  <a:outerShdw blurRad="12700" dist="38100" dir="2700000" algn="tl" rotWithShape="0">
                    <a:schemeClr val="bg1">
                      <a:lumMod val="50000"/>
                    </a:schemeClr>
                  </a:outerShdw>
                </a:effectLst>
                <a:latin typeface="Brush Script MT" panose="03060802040406070304" pitchFamily="66" charset="0"/>
              </a:rPr>
              <a:t>fevrier</a:t>
            </a:r>
            <a:r>
              <a:rPr lang="fr-FR" sz="8800" b="1" dirty="0" smtClean="0">
                <a:ln w="9525">
                  <a:solidFill>
                    <a:schemeClr val="bg1"/>
                  </a:solidFill>
                  <a:prstDash val="solid"/>
                </a:ln>
                <a:effectLst>
                  <a:glow rad="228600">
                    <a:schemeClr val="accent2">
                      <a:satMod val="175000"/>
                      <a:alpha val="40000"/>
                    </a:schemeClr>
                  </a:glow>
                  <a:outerShdw blurRad="12700" dist="38100" dir="2700000" algn="tl" rotWithShape="0">
                    <a:schemeClr val="bg1">
                      <a:lumMod val="50000"/>
                    </a:schemeClr>
                  </a:outerShdw>
                </a:effectLst>
                <a:latin typeface="Brush Script MT" panose="03060802040406070304" pitchFamily="66" charset="0"/>
              </a:rPr>
              <a:t> 2017</a:t>
            </a:r>
            <a:endParaRPr lang="fr-FR" sz="8800" b="1" cap="none" spc="0" dirty="0">
              <a:ln w="9525">
                <a:solidFill>
                  <a:schemeClr val="bg1"/>
                </a:solidFill>
                <a:prstDash val="solid"/>
              </a:ln>
              <a:solidFill>
                <a:schemeClr val="tx1"/>
              </a:solidFill>
              <a:effectLst>
                <a:glow rad="228600">
                  <a:schemeClr val="accent2">
                    <a:satMod val="175000"/>
                    <a:alpha val="40000"/>
                  </a:schemeClr>
                </a:glow>
                <a:outerShdw blurRad="12700" dist="38100" dir="2700000" algn="tl" rotWithShape="0">
                  <a:schemeClr val="bg1">
                    <a:lumMod val="50000"/>
                  </a:schemeClr>
                </a:outerShdw>
              </a:effectLst>
              <a:latin typeface="Brush Script MT" panose="03060802040406070304" pitchFamily="66" charset="0"/>
            </a:endParaRPr>
          </a:p>
        </p:txBody>
      </p:sp>
      <p:sp>
        <p:nvSpPr>
          <p:cNvPr id="3" name="Rectangle 2"/>
          <p:cNvSpPr/>
          <p:nvPr/>
        </p:nvSpPr>
        <p:spPr>
          <a:xfrm>
            <a:off x="2525149" y="3226237"/>
            <a:ext cx="7141700" cy="3631763"/>
          </a:xfrm>
          <a:prstGeom prst="rect">
            <a:avLst/>
          </a:prstGeom>
          <a:noFill/>
        </p:spPr>
        <p:txBody>
          <a:bodyPr wrap="none" lIns="91440" tIns="45720" rIns="91440" bIns="45720">
            <a:prstTxWarp prst="textArchUp">
              <a:avLst/>
            </a:prstTxWarp>
            <a:spAutoFit/>
          </a:bodyPr>
          <a:lstStyle/>
          <a:p>
            <a:pPr algn="ctr"/>
            <a:r>
              <a:rPr lang="fr-FR" sz="23000" b="1" dirty="0" err="1" smtClean="0">
                <a:ln w="9525">
                  <a:solidFill>
                    <a:schemeClr val="bg1"/>
                  </a:solidFill>
                  <a:prstDash val="solid"/>
                </a:ln>
                <a:effectLst>
                  <a:glow rad="101600">
                    <a:srgbClr val="FF0000">
                      <a:alpha val="60000"/>
                    </a:srgbClr>
                  </a:glow>
                  <a:outerShdw blurRad="12700" dist="38100" dir="2700000" algn="tl" rotWithShape="0">
                    <a:schemeClr val="bg1">
                      <a:lumMod val="50000"/>
                    </a:schemeClr>
                  </a:outerShdw>
                </a:effectLst>
                <a:latin typeface="Brush Script MT" panose="03060802040406070304" pitchFamily="66" charset="0"/>
              </a:rPr>
              <a:t>Kénavo</a:t>
            </a:r>
            <a:endParaRPr lang="fr-FR" sz="23000" b="1" cap="none" spc="0" dirty="0">
              <a:ln w="9525">
                <a:solidFill>
                  <a:schemeClr val="bg1"/>
                </a:solidFill>
                <a:prstDash val="solid"/>
              </a:ln>
              <a:solidFill>
                <a:schemeClr val="tx1"/>
              </a:solidFill>
              <a:effectLst>
                <a:glow rad="101600">
                  <a:srgbClr val="FF0000">
                    <a:alpha val="60000"/>
                  </a:srgbClr>
                </a:glow>
                <a:outerShdw blurRad="12700" dist="38100" dir="2700000" algn="tl" rotWithShape="0">
                  <a:schemeClr val="bg1">
                    <a:lumMod val="50000"/>
                  </a:schemeClr>
                </a:outerShdw>
              </a:effectLst>
              <a:latin typeface="Brush Script MT" panose="03060802040406070304" pitchFamily="66" charset="0"/>
            </a:endParaRPr>
          </a:p>
        </p:txBody>
      </p:sp>
      <p:sp>
        <p:nvSpPr>
          <p:cNvPr id="4" name="Rectangle 3"/>
          <p:cNvSpPr/>
          <p:nvPr/>
        </p:nvSpPr>
        <p:spPr>
          <a:xfrm>
            <a:off x="520260" y="5505802"/>
            <a:ext cx="5249450" cy="923330"/>
          </a:xfrm>
          <a:prstGeom prst="rect">
            <a:avLst/>
          </a:prstGeom>
          <a:noFill/>
        </p:spPr>
        <p:txBody>
          <a:bodyPr wrap="none" lIns="91440" tIns="45720" rIns="91440" bIns="45720">
            <a:spAutoFit/>
          </a:bodyPr>
          <a:lstStyle/>
          <a:p>
            <a:pPr algn="ctr"/>
            <a:r>
              <a:rPr lang="fr-FR" sz="5400" b="1" dirty="0" smtClean="0">
                <a:ln w="9525">
                  <a:solidFill>
                    <a:schemeClr val="bg1"/>
                  </a:solidFill>
                  <a:prstDash val="solid"/>
                </a:ln>
                <a:solidFill>
                  <a:schemeClr val="accent5"/>
                </a:solidFill>
                <a:effectLst>
                  <a:glow rad="101600">
                    <a:srgbClr val="FF0000">
                      <a:alpha val="60000"/>
                    </a:srgbClr>
                  </a:glow>
                  <a:outerShdw blurRad="12700" dist="38100" dir="2700000" algn="tl" rotWithShape="0">
                    <a:schemeClr val="accent5">
                      <a:lumMod val="60000"/>
                      <a:lumOff val="40000"/>
                    </a:schemeClr>
                  </a:outerShdw>
                </a:effectLst>
                <a:latin typeface="Brush Script MT" panose="03060802040406070304" pitchFamily="66" charset="0"/>
              </a:rPr>
              <a:t>Textes et photos du net</a:t>
            </a:r>
            <a:endParaRPr lang="fr-FR" sz="5400" b="1" cap="none" spc="0" dirty="0">
              <a:ln w="9525">
                <a:solidFill>
                  <a:schemeClr val="bg1"/>
                </a:solidFill>
                <a:prstDash val="solid"/>
              </a:ln>
              <a:solidFill>
                <a:schemeClr val="accent5"/>
              </a:solidFill>
              <a:effectLst>
                <a:glow rad="101600">
                  <a:srgbClr val="FF0000">
                    <a:alpha val="60000"/>
                  </a:srgbClr>
                </a:glow>
                <a:outerShdw blurRad="12700" dist="38100" dir="2700000" algn="tl" rotWithShape="0">
                  <a:schemeClr val="accent5">
                    <a:lumMod val="60000"/>
                    <a:lumOff val="40000"/>
                  </a:schemeClr>
                </a:outerShdw>
              </a:effectLst>
              <a:latin typeface="Brush Script MT" panose="03060802040406070304" pitchFamily="66" charset="0"/>
            </a:endParaRPr>
          </a:p>
        </p:txBody>
      </p:sp>
      <p:pic>
        <p:nvPicPr>
          <p:cNvPr id="5" name="Imag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99781" y="3429000"/>
            <a:ext cx="5505165" cy="3853006"/>
          </a:xfrm>
          <a:prstGeom prst="rect">
            <a:avLst/>
          </a:prstGeom>
        </p:spPr>
      </p:pic>
    </p:spTree>
    <p:extLst>
      <p:ext uri="{BB962C8B-B14F-4D97-AF65-F5344CB8AC3E}">
        <p14:creationId xmlns:p14="http://schemas.microsoft.com/office/powerpoint/2010/main" val="1843360367"/>
      </p:ext>
    </p:extLst>
  </p:cSld>
  <p:clrMapOvr>
    <a:masterClrMapping/>
  </p:clrMapOvr>
  <mc:AlternateContent xmlns:mc="http://schemas.openxmlformats.org/markup-compatibility/2006">
    <mc:Choice xmlns:p14="http://schemas.microsoft.com/office/powerpoint/2010/main" Requires="p14">
      <p:transition spd="slow" p14:dur="5500" advClick="0" advTm="7000">
        <p:split orient="vert"/>
      </p:transition>
    </mc:Choice>
    <mc:Fallback>
      <p:transition spd="slow" advClick="0" advTm="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p:cTn id="14"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3">
                                            <p:txEl>
                                              <p:pRg st="0" end="0"/>
                                            </p:txEl>
                                          </p:spTgt>
                                        </p:tgtEl>
                                        <p:attrNameLst>
                                          <p:attrName>style.visibility</p:attrName>
                                        </p:attrNameLst>
                                      </p:cBhvr>
                                      <p:to>
                                        <p:strVal val="visible"/>
                                      </p:to>
                                    </p:set>
                                    <p:set>
                                      <p:cBhvr>
                                        <p:cTn id="23" dur="455" fill="hold">
                                          <p:stCondLst>
                                            <p:cond delay="0"/>
                                          </p:stCondLst>
                                        </p:cTn>
                                        <p:tgtEl>
                                          <p:spTgt spid="3">
                                            <p:txEl>
                                              <p:pRg st="0" end="0"/>
                                            </p:txEl>
                                          </p:spTgt>
                                        </p:tgtEl>
                                        <p:attrNameLst>
                                          <p:attrName>style.rotation</p:attrName>
                                        </p:attrNameLst>
                                      </p:cBhvr>
                                      <p:to>
                                        <p:strVal val="-45.0"/>
                                      </p:to>
                                    </p:set>
                                    <p:anim calcmode="lin" valueType="num">
                                      <p:cBhvr>
                                        <p:cTn id="24"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56" presetClass="entr" presetSubtype="0" fill="hold" nodeType="clickEffect">
                                  <p:stCondLst>
                                    <p:cond delay="0"/>
                                  </p:stCondLst>
                                  <p:iterate type="lt">
                                    <p:tmPct val="10000"/>
                                  </p:iterate>
                                  <p:childTnLst>
                                    <p:set>
                                      <p:cBhvr>
                                        <p:cTn id="31" dur="1" fill="hold">
                                          <p:stCondLst>
                                            <p:cond delay="0"/>
                                          </p:stCondLst>
                                        </p:cTn>
                                        <p:tgtEl>
                                          <p:spTgt spid="2">
                                            <p:txEl>
                                              <p:pRg st="0" end="0"/>
                                            </p:txEl>
                                          </p:spTgt>
                                        </p:tgtEl>
                                        <p:attrNameLst>
                                          <p:attrName>style.visibility</p:attrName>
                                        </p:attrNameLst>
                                      </p:cBhvr>
                                      <p:to>
                                        <p:strVal val="visible"/>
                                      </p:to>
                                    </p:set>
                                    <p:anim by="(-#ppt_w*2)" calcmode="lin" valueType="num">
                                      <p:cBhvr rctx="PPT">
                                        <p:cTn id="32" dur="500" autoRev="1" fill="hold">
                                          <p:stCondLst>
                                            <p:cond delay="0"/>
                                          </p:stCondLst>
                                        </p:cTn>
                                        <p:tgtEl>
                                          <p:spTgt spid="2">
                                            <p:txEl>
                                              <p:pRg st="0" end="0"/>
                                            </p:txEl>
                                          </p:spTgt>
                                        </p:tgtEl>
                                        <p:attrNameLst>
                                          <p:attrName>ppt_w</p:attrName>
                                        </p:attrNameLst>
                                      </p:cBhvr>
                                    </p:anim>
                                    <p:anim by="(#ppt_w*0.50)" calcmode="lin" valueType="num">
                                      <p:cBhvr>
                                        <p:cTn id="33" dur="500" decel="50000" autoRev="1" fill="hold">
                                          <p:stCondLst>
                                            <p:cond delay="0"/>
                                          </p:stCondLst>
                                        </p:cTn>
                                        <p:tgtEl>
                                          <p:spTgt spid="2">
                                            <p:txEl>
                                              <p:pRg st="0" end="0"/>
                                            </p:txEl>
                                          </p:spTgt>
                                        </p:tgtEl>
                                        <p:attrNameLst>
                                          <p:attrName>ppt_x</p:attrName>
                                        </p:attrNameLst>
                                      </p:cBhvr>
                                    </p:anim>
                                    <p:anim from="(-#ppt_h/2)" to="(#ppt_y)" calcmode="lin" valueType="num">
                                      <p:cBhvr>
                                        <p:cTn id="34" dur="1000" fill="hold">
                                          <p:stCondLst>
                                            <p:cond delay="0"/>
                                          </p:stCondLst>
                                        </p:cTn>
                                        <p:tgtEl>
                                          <p:spTgt spid="2">
                                            <p:txEl>
                                              <p:pRg st="0" end="0"/>
                                            </p:txEl>
                                          </p:spTgt>
                                        </p:tgtEl>
                                        <p:attrNameLst>
                                          <p:attrName>ppt_y</p:attrName>
                                        </p:attrNameLst>
                                      </p:cBhvr>
                                    </p:anim>
                                    <p:animRot by="21600000">
                                      <p:cBhvr>
                                        <p:cTn id="35" dur="1000" fill="hold">
                                          <p:stCondLst>
                                            <p:cond delay="0"/>
                                          </p:stCondLst>
                                        </p:cTn>
                                        <p:tgtEl>
                                          <p:spTgt spid="2">
                                            <p:txEl>
                                              <p:pRg st="0" end="0"/>
                                            </p:txEl>
                                          </p:spTgt>
                                        </p:tgtEl>
                                        <p:attrNameLst>
                                          <p:attrName>r</p:attrName>
                                        </p:attrNameLst>
                                      </p:cBhvr>
                                    </p:animRot>
                                  </p:childTnLst>
                                </p:cTn>
                              </p:par>
                            </p:childTnLst>
                          </p:cTn>
                        </p:par>
                      </p:childTnLst>
                    </p:cTn>
                  </p:par>
                  <p:par>
                    <p:cTn id="36" fill="hold">
                      <p:stCondLst>
                        <p:cond delay="indefinite"/>
                      </p:stCondLst>
                      <p:childTnLst>
                        <p:par>
                          <p:cTn id="37" fill="hold">
                            <p:stCondLst>
                              <p:cond delay="0"/>
                            </p:stCondLst>
                            <p:childTnLst>
                              <p:par>
                                <p:cTn id="38" presetID="56" presetClass="exit" presetSubtype="0" fill="hold" nodeType="clickEffect">
                                  <p:stCondLst>
                                    <p:cond delay="0"/>
                                  </p:stCondLst>
                                  <p:iterate type="lt">
                                    <p:tmPct val="10000"/>
                                  </p:iterate>
                                  <p:childTnLst>
                                    <p:anim from="(ppt_w)" to="(-ppt_w*2)" calcmode="lin" valueType="num">
                                      <p:cBhvr rctx="PPT">
                                        <p:cTn id="39" dur="500" autoRev="1">
                                          <p:stCondLst>
                                            <p:cond delay="0"/>
                                          </p:stCondLst>
                                        </p:cTn>
                                        <p:tgtEl>
                                          <p:spTgt spid="3">
                                            <p:txEl>
                                              <p:pRg st="0" end="0"/>
                                            </p:txEl>
                                          </p:spTgt>
                                        </p:tgtEl>
                                        <p:attrNameLst>
                                          <p:attrName>ppt_w</p:attrName>
                                        </p:attrNameLst>
                                      </p:cBhvr>
                                    </p:anim>
                                    <p:anim by="(ppt_w*0.50)" calcmode="lin" valueType="num">
                                      <p:cBhvr>
                                        <p:cTn id="40" dur="500" decel="50000" autoRev="1">
                                          <p:stCondLst>
                                            <p:cond delay="0"/>
                                          </p:stCondLst>
                                        </p:cTn>
                                        <p:tgtEl>
                                          <p:spTgt spid="3">
                                            <p:txEl>
                                              <p:pRg st="0" end="0"/>
                                            </p:txEl>
                                          </p:spTgt>
                                        </p:tgtEl>
                                        <p:attrNameLst>
                                          <p:attrName>ppt_x</p:attrName>
                                        </p:attrNameLst>
                                      </p:cBhvr>
                                    </p:anim>
                                    <p:anim from="(ppt_y)" to="(1+ppt_h/2)" calcmode="lin" valueType="num">
                                      <p:cBhvr>
                                        <p:cTn id="41" dur="1000">
                                          <p:stCondLst>
                                            <p:cond delay="0"/>
                                          </p:stCondLst>
                                        </p:cTn>
                                        <p:tgtEl>
                                          <p:spTgt spid="3">
                                            <p:txEl>
                                              <p:pRg st="0" end="0"/>
                                            </p:txEl>
                                          </p:spTgt>
                                        </p:tgtEl>
                                        <p:attrNameLst>
                                          <p:attrName>ppt_y</p:attrName>
                                        </p:attrNameLst>
                                      </p:cBhvr>
                                    </p:anim>
                                    <p:animRot by="21600000">
                                      <p:cBhvr>
                                        <p:cTn id="42" dur="1000">
                                          <p:stCondLst>
                                            <p:cond delay="0"/>
                                          </p:stCondLst>
                                        </p:cTn>
                                        <p:tgtEl>
                                          <p:spTgt spid="3">
                                            <p:txEl>
                                              <p:pRg st="0" end="0"/>
                                            </p:txEl>
                                          </p:spTgt>
                                        </p:tgtEl>
                                        <p:attrNameLst>
                                          <p:attrName>r</p:attrName>
                                        </p:attrNameLst>
                                      </p:cBhvr>
                                    </p:animRot>
                                    <p:set>
                                      <p:cBhvr>
                                        <p:cTn id="43" dur="1" fill="hold">
                                          <p:stCondLst>
                                            <p:cond delay="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TotalTime>
  <Words>225</Words>
  <Application>Microsoft Office PowerPoint</Application>
  <PresentationFormat>Grand écran</PresentationFormat>
  <Paragraphs>11</Paragraphs>
  <Slides>23</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23</vt:i4>
      </vt:variant>
    </vt:vector>
  </HeadingPairs>
  <TitlesOfParts>
    <vt:vector size="28" baseType="lpstr">
      <vt:lpstr>Arial</vt:lpstr>
      <vt:lpstr>Brush Script MT</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Alain-Leone</dc:creator>
  <cp:lastModifiedBy>Alain-Leone</cp:lastModifiedBy>
  <cp:revision>7</cp:revision>
  <dcterms:created xsi:type="dcterms:W3CDTF">2017-02-12T16:58:20Z</dcterms:created>
  <dcterms:modified xsi:type="dcterms:W3CDTF">2017-02-12T17:34:11Z</dcterms:modified>
  <cp:contentStatus/>
</cp:coreProperties>
</file>