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5" r:id="rId11"/>
  </p:sldIdLst>
  <p:sldSz cx="9144000" cy="5715000" type="screen16x10"/>
  <p:notesSz cx="6858000" cy="9144000"/>
  <p:defaultTextStyle>
    <a:defPPr>
      <a:defRPr lang="fr-FR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l1+53vkB9Fw5aXeC/boQA==" hashData="4R61ivbvUo234cmxW3wuadt2iG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12" d="100"/>
          <a:sy n="112" d="100"/>
        </p:scale>
        <p:origin x="-72" y="-468"/>
      </p:cViewPr>
      <p:guideLst>
        <p:guide orient="horz" pos="2104"/>
        <p:guide pos="26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D78171F-440B-456D-9973-637725C9ECDA}" type="datetimeFigureOut">
              <a:rPr lang="fr-FR"/>
              <a:pPr>
                <a:defRPr/>
              </a:pPr>
              <a:t>07/02/2017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3EE8E3C-4598-4DFB-AEEC-1ABC46233B5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24579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E47D3F3-8F24-4892-8060-9600401ABE89}" type="slidenum">
              <a:rPr lang="fr-F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fr-F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05ABF-FE8E-4D0D-8130-ACB634B74059}" type="datetimeFigureOut">
              <a:rPr lang="fr-FR"/>
              <a:pPr>
                <a:defRPr/>
              </a:pPr>
              <a:t>07/02/2017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224EF-020C-42B8-A4C3-361465B102C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3D1EB-53D3-48D2-B180-A61BBDCC97A7}" type="datetimeFigureOut">
              <a:rPr lang="fr-FR"/>
              <a:pPr>
                <a:defRPr/>
              </a:pPr>
              <a:t>07/02/2017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7ED55-9008-4535-B491-234479080C3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5DFF4-529F-4477-9530-0931C8631346}" type="datetimeFigureOut">
              <a:rPr lang="fr-FR"/>
              <a:pPr>
                <a:defRPr/>
              </a:pPr>
              <a:t>07/02/2017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6F081-3F9B-436A-B7FC-B75D0FDA596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210B8-02F7-4198-9963-4CBC0083A699}" type="datetimeFigureOut">
              <a:rPr lang="fr-FR"/>
              <a:pPr>
                <a:defRPr/>
              </a:pPr>
              <a:t>07/02/2017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E274C-8750-4796-857D-9813B41F38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B07-8232-4FAB-8F59-FBE5FF72143A}" type="datetimeFigureOut">
              <a:rPr lang="fr-FR"/>
              <a:pPr>
                <a:defRPr/>
              </a:pPr>
              <a:t>07/02/2017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A101B-8602-4B82-9CC4-D9F2CA11EB9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6D0AB-D791-4B8C-8B9E-9C2C1DBA9D4E}" type="datetimeFigureOut">
              <a:rPr lang="fr-FR"/>
              <a:pPr>
                <a:defRPr/>
              </a:pPr>
              <a:t>07/02/2017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98C13-64B7-4A08-B27E-5FFCA782B88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A9005-503B-4A4D-BA25-8B7A39E8D277}" type="datetimeFigureOut">
              <a:rPr lang="fr-FR"/>
              <a:pPr>
                <a:defRPr/>
              </a:pPr>
              <a:t>07/02/2017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2D1FE-1413-467C-937C-24E9EB08F4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787FB-71BC-4488-8092-75C4E9C1FCDB}" type="datetimeFigureOut">
              <a:rPr lang="fr-FR"/>
              <a:pPr>
                <a:defRPr/>
              </a:pPr>
              <a:t>07/02/2017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224EF-E667-43F2-9B2E-0486C52E3F9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1EAC7-8714-44C6-A4DE-8CD1528F74DB}" type="datetimeFigureOut">
              <a:rPr lang="fr-FR"/>
              <a:pPr>
                <a:defRPr/>
              </a:pPr>
              <a:t>07/02/2017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4C0EA-8613-4D2D-8FD4-0FD2D0C10A1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B8216-6568-4F52-9F3D-2F6D2B834722}" type="datetimeFigureOut">
              <a:rPr lang="fr-FR"/>
              <a:pPr>
                <a:defRPr/>
              </a:pPr>
              <a:t>07/02/2017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ECE02-347C-45BF-B185-D77DB5F0A03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78D64-C163-463D-95D7-B784C1501F5A}" type="datetimeFigureOut">
              <a:rPr lang="fr-FR"/>
              <a:pPr>
                <a:defRPr/>
              </a:pPr>
              <a:t>07/02/2017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8BBED-29AE-464E-BF2C-00C6D3E30B8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et modifiez le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3AD591-7DD6-47E1-AFDD-7957D61901FA}" type="datetimeFigureOut">
              <a:rPr lang="fr-FR"/>
              <a:pPr>
                <a:defRPr/>
              </a:pPr>
              <a:t>07/02/2017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7F142F-AE16-4591-B738-2FF60F3EC4F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>
    <p:fade/>
  </p:transition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3" Type="http://schemas.openxmlformats.org/officeDocument/2006/relationships/image" Target="../media/image7.jpe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12" Type="http://schemas.openxmlformats.org/officeDocument/2006/relationships/image" Target="../media/image3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5.jpe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png"/><Relationship Id="rId7" Type="http://schemas.openxmlformats.org/officeDocument/2006/relationships/image" Target="../media/image4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10" Type="http://schemas.openxmlformats.org/officeDocument/2006/relationships/image" Target="../media/image43.gif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53.jpeg"/><Relationship Id="rId3" Type="http://schemas.openxmlformats.org/officeDocument/2006/relationships/image" Target="../media/image44.jpeg"/><Relationship Id="rId7" Type="http://schemas.openxmlformats.org/officeDocument/2006/relationships/image" Target="../media/image47.jpeg"/><Relationship Id="rId12" Type="http://schemas.openxmlformats.org/officeDocument/2006/relationships/image" Target="../media/image5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11" Type="http://schemas.openxmlformats.org/officeDocument/2006/relationships/image" Target="../media/image51.jpeg"/><Relationship Id="rId5" Type="http://schemas.openxmlformats.org/officeDocument/2006/relationships/image" Target="../media/image45.jpeg"/><Relationship Id="rId10" Type="http://schemas.openxmlformats.org/officeDocument/2006/relationships/image" Target="../media/image50.jpeg"/><Relationship Id="rId4" Type="http://schemas.openxmlformats.org/officeDocument/2006/relationships/image" Target="../media/image43.gif"/><Relationship Id="rId9" Type="http://schemas.openxmlformats.org/officeDocument/2006/relationships/image" Target="../media/image4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4.jpeg"/><Relationship Id="rId7" Type="http://schemas.openxmlformats.org/officeDocument/2006/relationships/image" Target="../media/image5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4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9.jpeg"/><Relationship Id="rId7" Type="http://schemas.openxmlformats.org/officeDocument/2006/relationships/image" Target="../media/image6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10" Type="http://schemas.openxmlformats.org/officeDocument/2006/relationships/image" Target="../media/image65.jpeg"/><Relationship Id="rId4" Type="http://schemas.openxmlformats.org/officeDocument/2006/relationships/image" Target="../media/image54.jpeg"/><Relationship Id="rId9" Type="http://schemas.openxmlformats.org/officeDocument/2006/relationships/image" Target="../media/image6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6.jpeg"/><Relationship Id="rId7" Type="http://schemas.openxmlformats.org/officeDocument/2006/relationships/image" Target="../media/image6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2">
                <a:lumMod val="40000"/>
                <a:lumOff val="60000"/>
                <a:alpha val="59000"/>
              </a:schemeClr>
            </a:gs>
            <a:gs pos="100000">
              <a:srgbClr val="FFFFFF">
                <a:alpha val="59000"/>
              </a:srgbClr>
            </a:gs>
            <a:gs pos="14000">
              <a:schemeClr val="accent4">
                <a:lumMod val="60000"/>
                <a:lumOff val="40000"/>
                <a:alpha val="93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ZhB5UDuVSo68XkR0Wu7kZBaK1o.png"/>
          <p:cNvPicPr/>
          <p:nvPr/>
        </p:nvPicPr>
        <p:blipFill rotWithShape="1">
          <a:blip r:embed="rId3" cstate="email">
            <a:alphaModFix/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/>
        </p:blipFill>
        <p:spPr>
          <a:xfrm>
            <a:off x="2753247" y="281775"/>
            <a:ext cx="5360670" cy="2416175"/>
          </a:xfrm>
          <a:prstGeom prst="rect">
            <a:avLst/>
          </a:prstGeom>
        </p:spPr>
      </p:pic>
      <p:pic>
        <p:nvPicPr>
          <p:cNvPr id="14339" name="Image 4" descr="621bbb6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8288" y="2398713"/>
            <a:ext cx="4851400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Image 5" descr="73a7a7a45b16cc851a14d6f0cad8ae1b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57713" y="100013"/>
            <a:ext cx="3957637" cy="593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Image 1" descr="cl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6863" y="88900"/>
            <a:ext cx="4911725" cy="521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Image 8" descr="12_20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32150" y="1246188"/>
            <a:ext cx="2566988" cy="230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50">
    <p:fade/>
    <p:sndAc>
      <p:stSnd>
        <p:snd r:embed="rId2" name="les cigales diap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Fond_de_hotte_en_verre-Lavande_m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7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tumblr_o3ngl17SSe1qd3xd9o1_40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7500" y="996950"/>
            <a:ext cx="2705100" cy="40576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3" name="Image 2" descr="tumblr_mk6u5328l91rmtykyo1_40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24213" y="996950"/>
            <a:ext cx="2709862" cy="40576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4" name="Image 3" descr="tumblr_mh7ah2eJhN1qgn4m3o1_400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59500" y="996950"/>
            <a:ext cx="2705100" cy="405765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5" name="Image 4" descr="tumblr_mhecngWqCs1r3t8ico1_400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996950"/>
            <a:ext cx="2705100" cy="405765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6" name="Image 5" descr="tumblr_mhipvfFteR1qj1ttwo1_400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33738" y="996950"/>
            <a:ext cx="2700337" cy="40513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7" name="Image 6" descr="tumblr_mi4m5yW9m01r779fko1_400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159500" y="996950"/>
            <a:ext cx="2705100" cy="405765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2497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000"/>
                            </p:stCondLst>
                            <p:childTnLst>
                              <p:par>
                                <p:cTn id="52" presetID="12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5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Fond_de_hotte_en_verre-Lavande_m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7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tumblr_mi3jhbSWKv1rdna9ko1_40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9550" y="1739900"/>
            <a:ext cx="1897063" cy="25781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3" name="Image 2" descr="tumblr_mi5c5yvyAO1rdna9ko1_40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0938" y="1739900"/>
            <a:ext cx="1895475" cy="25781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4" name="Image 3" descr="tumblr_mhkeewFKMg1r779fko1_400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89750" y="1739900"/>
            <a:ext cx="1933575" cy="25781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5" name="Image 4" descr="tumblr_mfrmolp0ev1ripv92o1_400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79950" y="1739900"/>
            <a:ext cx="1933575" cy="25781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6" name="Image 5" descr="tumblr_mg0j0xontd1rdna9ko1_400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09550" y="2927350"/>
            <a:ext cx="1897063" cy="25781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7" name="Image 6" descr="tumblr_mehb3l0Hi31qgwg3do1_400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20938" y="2927350"/>
            <a:ext cx="1895475" cy="25781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8" name="Image 7" descr="tumblr_mewj9sHAJF1qi3jw9o1_400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679950" y="2927350"/>
            <a:ext cx="1933575" cy="25781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9" name="Image 8" descr="tumblr_mc88tcucAA1rcjq6vo1_400.pn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889750" y="2901950"/>
            <a:ext cx="1933575" cy="25781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11" name="Image 10" descr="tumblr_mcry1jdNOa1rpf46mo1_400.jp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209800" y="361950"/>
            <a:ext cx="5080000" cy="50800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12" name="Image 11" descr="82190ecc4742b15e6849c9b8c3b6c83d.jp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-19050"/>
            <a:ext cx="914400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650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L -0.00139 -0.26222 " pathEditMode="relative" ptsTypes="AA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L -0.00139 -0.26222 " pathEditMode="relative" ptsTypes="AA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L -0.00139 -0.26222 " pathEditMode="relative" ptsTypes="AA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L -0.00139 -0.26222 " pathEditMode="relative" ptsTypes="AA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000"/>
                            </p:stCondLst>
                            <p:childTnLst>
                              <p:par>
                                <p:cTn id="54" presetID="18" presetClass="exit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8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8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6000"/>
                            </p:stCondLst>
                            <p:childTnLst>
                              <p:par>
                                <p:cTn id="86" presetID="6" presetClass="exit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82190ecc4742b15e6849c9b8c3b6c83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9050"/>
            <a:ext cx="914400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tumblr_mh466znLug1qg3j6jo1_40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963" y="1311275"/>
            <a:ext cx="4110037" cy="308292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" name="Image 5" descr="tumblr_m9vw47Rl3n1qfm87to1_40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22825" y="1311275"/>
            <a:ext cx="4110038" cy="3082925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7" name="Image 6" descr="tumblr_m9f7uxyS8D1rytopqo1_400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28925" y="342900"/>
            <a:ext cx="3603625" cy="5062538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8" name="Image 7" descr="tumblr_lr7swehzrD1qbwksjo1_400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51125" y="342900"/>
            <a:ext cx="3940175" cy="5062538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217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tumblr_lr7swehzrD1qbwksjo1_4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51125" y="342900"/>
            <a:ext cx="3940175" cy="5062538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2" name="Image 1" descr="tumblr_m6n8rs2hIA1qiyrh5o1_40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" y="342900"/>
            <a:ext cx="3128962" cy="5062538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3" name="Image 2" descr="tumblr_m0m3p3ksci1ro46rko1_40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35600" y="342900"/>
            <a:ext cx="3128963" cy="5062538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5" name="Image 4" descr="tumblr_m0ah0zJqjE1rnchxso1_400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21313" y="342900"/>
            <a:ext cx="3128962" cy="5062538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6" name="Image 5" descr="df18d9c97edf79c814b4b644740f7b0e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4363" y="342900"/>
            <a:ext cx="3128962" cy="5062538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7" name="Image 6" descr="tumblr_mhjpy07IWr1rrqsx6o1_400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4363" y="342900"/>
            <a:ext cx="3128962" cy="5062538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8" name="Image 7" descr="tumblr_mfrmolp0ev1ripv92o1_400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421313" y="342900"/>
            <a:ext cx="3128962" cy="5062538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10" name="Image 9" descr="tumblr_m303fcsllp1rqvwcoo1_400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421313" y="342900"/>
            <a:ext cx="3163887" cy="5062538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11" name="Image 10" descr="tumblr_lbd1obuAZ71qb3edao1_400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00075" y="342900"/>
            <a:ext cx="3128963" cy="5062538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12" name="Image 11" descr="tumblr_mgu955MIRY1qhpw5wo1_400.pn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8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" presetClass="exit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000"/>
                            </p:stCondLst>
                            <p:childTnLst>
                              <p:par>
                                <p:cTn id="51" presetID="2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6000"/>
                            </p:stCondLst>
                            <p:childTnLst>
                              <p:par>
                                <p:cTn id="68" presetID="12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umblr_mgu955MIRY1qhpw5wo1_400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a30b6ca6e682e5254e59cb09429587fd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1788" y="1331913"/>
            <a:ext cx="2327275" cy="32893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5" name="Image 4" descr="4f60b196f3d0dc9ee6bfb2c12784732e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1988" y="1331913"/>
            <a:ext cx="2455862" cy="32893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6" name="Image 5" descr="381ef633cd165047446aabec212eda90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48400" y="1331913"/>
            <a:ext cx="2455863" cy="32893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3" name="Image 2" descr="b1a8b8e9218aa29120222bb8b3015c37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48400" y="1331913"/>
            <a:ext cx="2455863" cy="32893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7" name="Image 6" descr="afaa8beabfb596245c3d0abb27bc2b2a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01988" y="1331913"/>
            <a:ext cx="2455862" cy="32893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8" name="Image 7" descr="0400dc17f045bf8c0b6cbc9311cb5186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31788" y="1331913"/>
            <a:ext cx="2327275" cy="32893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9" name="Image 8" descr="tumblr_lz0c9teBeR1qbrjfso1_400.gif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16138" y="446088"/>
            <a:ext cx="5080000" cy="50927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2185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55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124132__lavender-flowers-nature-ribbon-flower-field_p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tumblr_lz0c9teBeR1qbrjfso1_400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16138" y="446088"/>
            <a:ext cx="5080000" cy="50927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2" name="Image 1" descr="2e6b1ebf7a14a0323e44c706dc3ff1af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5425" y="962025"/>
            <a:ext cx="2871788" cy="3940175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3" name="Image 2" descr="4e753f3c9ee2d3b5b4a7018bee94ade9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75025" y="1003300"/>
            <a:ext cx="2603500" cy="38989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4" name="Image 3" descr="364edd84312c2ef9b0f32f88084e4626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97613" y="1003300"/>
            <a:ext cx="2540000" cy="38989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5" name="Image 4" descr="tumblr_ltgncgiOre1qc2z18o1_400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97613" y="1003300"/>
            <a:ext cx="2540000" cy="3898900"/>
          </a:xfrm>
          <a:prstGeom prst="rect">
            <a:avLst/>
          </a:prstGeom>
          <a:noFill/>
          <a:ln w="28575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6" name="Image 5" descr="tumblr_m4dwwlZDBt1r1qrlfo1_400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375025" y="1003300"/>
            <a:ext cx="2603500" cy="38989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7" name="Image 6" descr="tumblr_loiexmYaly1qeft5ho1_400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25425" y="1003300"/>
            <a:ext cx="2779713" cy="38989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10" name="Image 9" descr="tumblr_m35nu3ASro1rpe0jco1_400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84150" y="1003300"/>
            <a:ext cx="2779713" cy="38989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11" name="Image 10" descr="tumblr_m51hhzSKPm1qei9nuo1_400.jp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297613" y="1003300"/>
            <a:ext cx="2500312" cy="38989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12" name="Image 11" descr="6070af9b0e036a9fe15f8047fb2ddb20.jp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333750" y="1003300"/>
            <a:ext cx="2603500" cy="389890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2916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3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3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55" presetID="2" presetClass="exit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9000"/>
                            </p:stCondLst>
                            <p:childTnLst>
                              <p:par>
                                <p:cTn id="82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409753533_wood-heart-on-lavender_8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124132__lavender-flowers-nature-ribbon-flower-field_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5847cc8aed15d6d4e109d2bbb1b6419a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38213" y="565150"/>
            <a:ext cx="3128962" cy="468471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3" name="Image 2" descr="3378c2346512c89f87849ef425a4f52d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40350" y="592138"/>
            <a:ext cx="3130550" cy="468471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4" name="Image 3" descr="tumblr_m35vf93IUK1rt37j2o1_400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86088" y="565150"/>
            <a:ext cx="3698875" cy="4684713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6" name="Image 5" descr="74d6693eace0f741e7d271c6160c60b9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05138" y="592138"/>
            <a:ext cx="3700462" cy="4657725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2944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44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ae8fe4d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9375"/>
            <a:ext cx="9144000" cy="582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1409753533_wood-heart-on-lavender_80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84bdc26a4295c7579bfb62392db3bdee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5275" y="1162050"/>
            <a:ext cx="2368550" cy="3294063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3" name="Image 2" descr="183ca3d93cb475d30008143889e8f23e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10350" y="1162050"/>
            <a:ext cx="2370138" cy="3294063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4" name="Image 3" descr="94b3dab5189a018bfa37afd574cd5a48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03550" y="1162050"/>
            <a:ext cx="3295650" cy="3294063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6" name="Image 5" descr="71418619c36530fc7f013adad86ad1f8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95275" y="1162050"/>
            <a:ext cx="2368550" cy="3294063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7" name="Image 6" descr="c7fd9eec95f59b228e9e846fce6b26d3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610350" y="1162050"/>
            <a:ext cx="2370138" cy="3294063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9" name="Image 8" descr="tumblr_m3ul4aKbQE1rnirw5o1_400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003550" y="1162050"/>
            <a:ext cx="3295650" cy="3294063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190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3" presetClass="exit" presetSubtype="54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000"/>
                            </p:stCondLst>
                            <p:childTnLst>
                              <p:par>
                                <p:cTn id="63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i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388" y="409575"/>
            <a:ext cx="4217987" cy="46021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ZoneTexte 3"/>
          <p:cNvSpPr txBox="1"/>
          <p:nvPr/>
        </p:nvSpPr>
        <p:spPr>
          <a:xfrm rot="20803314">
            <a:off x="1439863" y="3400425"/>
            <a:ext cx="19843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solidFill>
                  <a:schemeClr val="accent4">
                    <a:lumMod val="50000"/>
                  </a:schemeClr>
                </a:solidFill>
                <a:latin typeface="Before the Rain"/>
                <a:cs typeface="Before the Rain"/>
              </a:rPr>
              <a:t>Fin</a:t>
            </a:r>
            <a:endParaRPr lang="fr-FR" sz="3600" b="1" dirty="0">
              <a:solidFill>
                <a:schemeClr val="accent4">
                  <a:lumMod val="50000"/>
                </a:schemeClr>
              </a:solidFill>
              <a:latin typeface="Before the Rain"/>
              <a:cs typeface="Before the Rain"/>
            </a:endParaRPr>
          </a:p>
        </p:txBody>
      </p:sp>
      <p:pic>
        <p:nvPicPr>
          <p:cNvPr id="6" name="Image 5" descr="87627409502438c5ed83X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796200">
            <a:off x="1995488" y="2524125"/>
            <a:ext cx="5510212" cy="2484438"/>
          </a:xfrm>
          <a:prstGeom prst="rect">
            <a:avLst/>
          </a:prstGeom>
          <a:effectLst>
            <a:outerShdw blurRad="76200" dist="8763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7" name="ZoneTexte 6"/>
          <p:cNvSpPr txBox="1"/>
          <p:nvPr/>
        </p:nvSpPr>
        <p:spPr>
          <a:xfrm>
            <a:off x="1009650" y="5091113"/>
            <a:ext cx="7415213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i="1" dirty="0">
                <a:solidFill>
                  <a:schemeClr val="accent4">
                    <a:lumMod val="50000"/>
                  </a:schemeClr>
                </a:solidFill>
                <a:latin typeface="+mn-lt"/>
                <a:cs typeface="+mn-cs"/>
              </a:rPr>
              <a:t>Photos web – musique La </a:t>
            </a:r>
            <a:r>
              <a:rPr lang="fr-FR" sz="1400" i="1" dirty="0" err="1">
                <a:solidFill>
                  <a:schemeClr val="accent4">
                    <a:lumMod val="50000"/>
                  </a:schemeClr>
                </a:solidFill>
                <a:latin typeface="+mn-lt"/>
                <a:cs typeface="+mn-cs"/>
              </a:rPr>
              <a:t>provence</a:t>
            </a:r>
            <a:r>
              <a:rPr lang="fr-FR" sz="1400" i="1" dirty="0">
                <a:solidFill>
                  <a:schemeClr val="accent4">
                    <a:lumMod val="50000"/>
                  </a:schemeClr>
                </a:solidFill>
                <a:latin typeface="+mn-lt"/>
                <a:cs typeface="+mn-cs"/>
              </a:rPr>
              <a:t> et ses cigales – Montage: NG création</a:t>
            </a:r>
            <a:endParaRPr lang="fr-FR" sz="1400" i="1" dirty="0">
              <a:solidFill>
                <a:schemeClr val="accent4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3558" name="Image 12" descr="12_20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82888" y="-1547813"/>
            <a:ext cx="6350000" cy="5080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Image 10" descr="0_b1d3f_d0087229_orig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4651375" y="3128963"/>
            <a:ext cx="860425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 descr="ae8fe4d8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-79375"/>
            <a:ext cx="9144000" cy="582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8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1864</TotalTime>
  <Words>13</Words>
  <Application>Microsoft Macintosh PowerPoint</Application>
  <PresentationFormat>Affichage à l'écran (16:10)</PresentationFormat>
  <Paragraphs>3</Paragraphs>
  <Slides>10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4" baseType="lpstr">
      <vt:lpstr>Calibri</vt:lpstr>
      <vt:lpstr>Arial</vt:lpstr>
      <vt:lpstr>Before the Rain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49</cp:revision>
  <dcterms:created xsi:type="dcterms:W3CDTF">2017-01-25T07:34:49Z</dcterms:created>
  <dcterms:modified xsi:type="dcterms:W3CDTF">2017-02-07T13:11:20Z</dcterms:modified>
</cp:coreProperties>
</file>