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6"/>
  </p:notesMasterIdLst>
  <p:handoutMasterIdLst>
    <p:handoutMasterId r:id="rId27"/>
  </p:handoutMasterIdLst>
  <p:sldIdLst>
    <p:sldId id="282" r:id="rId3"/>
    <p:sldId id="284" r:id="rId4"/>
    <p:sldId id="285" r:id="rId5"/>
    <p:sldId id="286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283" r:id="rId24"/>
    <p:sldId id="305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t6ZDQV+QYkmypxnBVMJjw==" hashData="mQe9TsR1JMxWFzW9bWZrRBfK9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DDDDDD"/>
    <a:srgbClr val="CC3300"/>
    <a:srgbClr val="FE9AB7"/>
    <a:srgbClr val="FFCC99"/>
    <a:srgbClr val="CDECFF"/>
    <a:srgbClr val="EFF9FF"/>
    <a:srgbClr val="FFFBF7"/>
    <a:srgbClr val="FEF1E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 snapVertSplitter="1" vertBarState="minimized" horzBarState="maximized">
    <p:restoredLeft sz="34556" autoAdjust="0"/>
    <p:restoredTop sz="86375" autoAdjust="0"/>
  </p:normalViewPr>
  <p:slideViewPr>
    <p:cSldViewPr>
      <p:cViewPr varScale="1">
        <p:scale>
          <a:sx n="107" d="100"/>
          <a:sy n="107" d="100"/>
        </p:scale>
        <p:origin x="-37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09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09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BFF0FA8-B5DE-4665-9B13-C188813E26A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smtClean="0"/>
              <a:t>Cliquez pour modifier les styles du texte du masque</a:t>
            </a:r>
          </a:p>
          <a:p>
            <a:pPr lvl="1"/>
            <a:r>
              <a:rPr lang="fr-CA" noProof="0" smtClean="0"/>
              <a:t>Deuxième niveau</a:t>
            </a:r>
          </a:p>
          <a:p>
            <a:pPr lvl="2"/>
            <a:r>
              <a:rPr lang="fr-CA" noProof="0" smtClean="0"/>
              <a:t>Troisième niveau</a:t>
            </a:r>
          </a:p>
          <a:p>
            <a:pPr lvl="3"/>
            <a:r>
              <a:rPr lang="fr-CA" noProof="0" smtClean="0"/>
              <a:t>Quatrième niveau</a:t>
            </a:r>
          </a:p>
          <a:p>
            <a:pPr lvl="4"/>
            <a:r>
              <a:rPr lang="fr-CA" noProof="0" smtClean="0"/>
              <a:t>Cinquième niveau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D4B9762-027C-4DE3-A102-A35E53EC1B7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fr-CH" smtClean="0"/>
              <a:t>Bonjour</a:t>
            </a:r>
          </a:p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D8647F90-C550-4CAC-80C0-1CF006BEE93E}" type="slidenum">
              <a:rPr lang="fr-FR" altLang="fr-FR" smtClean="0">
                <a:cs typeface="Arial" charset="0"/>
              </a:rPr>
              <a:pPr/>
              <a:t>23</a:t>
            </a:fld>
            <a:endParaRPr lang="fr-FR" altLang="fr-FR" smtClean="0">
              <a:cs typeface="Arial" charset="0"/>
            </a:endParaRPr>
          </a:p>
        </p:txBody>
      </p:sp>
      <p:sp>
        <p:nvSpPr>
          <p:cNvPr id="4099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00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fr-FR" altLang="fr-FR" smtClean="0">
              <a:cs typeface="Arial" charset="0"/>
            </a:endParaRPr>
          </a:p>
        </p:txBody>
      </p:sp>
      <p:sp>
        <p:nvSpPr>
          <p:cNvPr id="4101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DEB7E9E-6006-4A4C-A2BE-E1684199EA89}" type="slidenum">
              <a:rPr lang="fr-FR" altLang="fr-FR" sz="1200">
                <a:latin typeface="Calibri" pitchFamily="34" charset="0"/>
                <a:cs typeface="Arial" charset="0"/>
              </a:rPr>
              <a:pPr algn="r"/>
              <a:t>23</a:t>
            </a:fld>
            <a:endParaRPr lang="fr-FR" altLang="fr-FR" sz="12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B7910-DC71-40BB-A2D5-68B69BF51785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34833-A318-49CD-879D-F341E3C1369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CEAA0-8D30-467A-B8DC-E54FFE48B2C5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C6C65-CB60-471B-901E-E07FF3A958E9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7B362-5FA0-4E66-91A5-1AFECDD25B57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B923A-B2E1-4663-9440-9A309F503B2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1F40D-0ED6-4788-ADAC-D543C1177FEB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B1C57-748C-4F0B-A305-FB54A0510DF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767D2-61E9-4031-A98F-4521FFA6F89E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51E39-90BE-4ADF-9C44-7D8392E8077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8E6C5-ED7A-4EE7-B8FD-063524F08DAF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1F5D9-B2B9-4F5A-8FB1-0BB10B1C1B8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54224-3514-4839-8BF7-7292E408FDC2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5392C-58CE-4168-8DE6-0F9E569C5F7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35967-3726-4503-B54A-EFC1AB543B54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7D54D-4D6F-4D69-8631-5F15DDFED29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3A051-341F-4BDA-BBD3-F68D1453C8C4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C0F23-45B5-4FF5-A987-D8386CF6825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A8E86-5842-4A38-A952-026691BCA0F2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BB554-FA91-4AD6-B99C-238F8F3ACA8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9E376-761D-4D28-8049-75B29DAFCD42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B1FA4-BE13-438A-BEB4-05A58B26BFC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82103-4F49-4863-8104-13180FE077B3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368C9-56ED-49CE-BB97-7CCFE0B7825E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E58239-D42E-4DD9-AC6D-E0B682D97528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C05C5-DCFB-47F1-AC38-10663C208D6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8BA119-CEA0-4FEA-ADA9-CB427E68260E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D1171-5131-428D-91AD-E650483E9422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0F0CC-A7FA-4DAB-866F-BE50C570C15B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F80C3-B849-40C4-83A9-1631F5019D3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BC048-7321-4A44-9398-1A3A662980FF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4C3847-65D4-46A9-9445-7B528CB81857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F548B-D5D7-4619-87A0-39EE0128CA01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86222-9C57-4C68-90B9-6A976FACA899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76C51-45CD-4143-9751-D275D49B4F04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7F61C-6BB0-4847-82BC-70096615B63C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735EC-A029-453A-A32B-A39E84AC5AF1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D855AD-EBF7-4869-8300-FE1DA618107D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C5A7F-FB43-4F12-AAFB-03D70BDBF662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EB7805-DD7F-4F30-990A-D90BAABAAFC7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DE4AC-27E2-4937-9886-49B413481C09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99B5E7-35D5-4D3D-A438-209B3FC6789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39D496-3E3F-4A54-9B58-3053AD263A6C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A9716-6A24-4146-AC6D-34A636EE60B5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68FCF21C-CACC-441B-8651-C1F3B1C0BF03}" type="datetime2">
              <a:rPr lang="fr-CA"/>
              <a:pPr>
                <a:defRPr/>
              </a:pPr>
              <a:t>lundi, 13 février 2017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A16A9A6-1001-4130-BEA9-678A4878F4F3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omic Sans MS" pitchFamily="66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omic Sans MS" pitchFamily="66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omic Sans MS" pitchFamily="66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>
          <a:solidFill>
            <a:schemeClr val="tx2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 style du titre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00EFCE69-CED5-4BE0-9B74-3E02B6C96BFC}" type="datetime2">
              <a:rPr lang="fr-CH"/>
              <a:pPr>
                <a:defRPr/>
              </a:pPr>
              <a:t>lundi 13 février 2017</a:t>
            </a:fld>
            <a:endParaRPr lang="fr-CH"/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A3E57DE-16CC-4844-AA7D-0BAF2E488834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0" y="5715000"/>
            <a:ext cx="9144000" cy="77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</a:rPr>
              <a:t>   Aujourd’hui : </a:t>
            </a:r>
            <a:fld id="{67F73A53-C023-4E32-99C4-3F8F06E21F5F}" type="datetime4">
              <a:rPr lang="fr-CA" b="1">
                <a:solidFill>
                  <a:schemeClr val="bg1"/>
                </a:solidFill>
              </a:rPr>
              <a:pPr algn="ctr">
                <a:spcBef>
                  <a:spcPct val="50000"/>
                </a:spcBef>
              </a:pPr>
              <a:t>13 février 2017</a:t>
            </a:fld>
            <a:r>
              <a:rPr lang="fr-CA" b="1">
                <a:solidFill>
                  <a:schemeClr val="bg1"/>
                </a:solidFill>
              </a:rPr>
              <a:t>  </a:t>
            </a:r>
          </a:p>
          <a:p>
            <a:pPr algn="ctr">
              <a:spcBef>
                <a:spcPct val="50000"/>
              </a:spcBef>
            </a:pPr>
            <a:r>
              <a:rPr lang="fr-CA" b="1">
                <a:solidFill>
                  <a:schemeClr val="bg1"/>
                </a:solidFill>
              </a:rPr>
              <a:t>     Il est exactement : </a:t>
            </a:r>
            <a:fld id="{DCC9BDC6-F360-4F5F-8531-AD605FC7312E}" type="datetime11">
              <a:rPr lang="fr-CA" b="1">
                <a:solidFill>
                  <a:schemeClr val="bg1"/>
                </a:solidFill>
              </a:rPr>
              <a:pPr algn="ctr">
                <a:spcBef>
                  <a:spcPct val="50000"/>
                </a:spcBef>
              </a:pPr>
              <a:t>17:24:19</a:t>
            </a:fld>
            <a:r>
              <a:rPr lang="fr-CA" b="1">
                <a:solidFill>
                  <a:schemeClr val="bg1"/>
                </a:solidFill>
              </a:rPr>
              <a:t> h. </a:t>
            </a:r>
          </a:p>
        </p:txBody>
      </p:sp>
      <p:sp>
        <p:nvSpPr>
          <p:cNvPr id="34834" name="WordArt 18"/>
          <p:cNvSpPr>
            <a:spLocks noChangeArrowheads="1" noChangeShapeType="1" noTextEdit="1"/>
          </p:cNvSpPr>
          <p:nvPr/>
        </p:nvSpPr>
        <p:spPr bwMode="auto">
          <a:xfrm>
            <a:off x="2803525" y="1268413"/>
            <a:ext cx="3536950" cy="1873250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fr-CH" sz="4000" b="1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Anastasia"/>
              </a:rPr>
              <a:t>ROGIMAGE</a:t>
            </a:r>
          </a:p>
        </p:txBody>
      </p:sp>
      <p:sp>
        <p:nvSpPr>
          <p:cNvPr id="34835" name="Rectangle 19"/>
          <p:cNvSpPr>
            <a:spLocks noChangeArrowheads="1"/>
          </p:cNvSpPr>
          <p:nvPr/>
        </p:nvSpPr>
        <p:spPr bwMode="auto">
          <a:xfrm>
            <a:off x="0" y="3657600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fr-CA" sz="6000">
                <a:solidFill>
                  <a:schemeClr val="bg1"/>
                </a:solidFill>
                <a:latin typeface="Comic Sans MS" pitchFamily="66" charset="0"/>
              </a:rPr>
              <a:t>présente</a:t>
            </a:r>
            <a:endParaRPr lang="fr-FR" sz="600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4839" name="Picture 23">
            <a:hlinkClick r:id="" action="ppaction://media"/>
          </p:cNvPr>
          <p:cNvPicPr>
            <a:picLocks noRot="1" noChangeAspect="1" noChangeArrowheads="1"/>
          </p:cNvPicPr>
          <p:nvPr>
            <a:wavAudioFile r:embed="rId1" name="ALINE  Christophe +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76200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8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4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4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0">
                <p:cTn id="2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839"/>
                </p:tgtEl>
              </p:cMediaNode>
            </p:audio>
          </p:childTnLst>
        </p:cTn>
      </p:par>
    </p:tnLst>
    <p:bldLst>
      <p:bldP spid="34831" grpId="0"/>
      <p:bldP spid="34834" grpId="0" animBg="1"/>
      <p:bldP spid="348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2838" y="0"/>
            <a:ext cx="4378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cool_dog-136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0" y="188913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 b="1" i="1">
                <a:solidFill>
                  <a:srgbClr val="CC9900"/>
                </a:solidFill>
              </a:rPr>
              <a:t>Musique :  ALINE</a:t>
            </a:r>
          </a:p>
        </p:txBody>
      </p:sp>
      <p:sp>
        <p:nvSpPr>
          <p:cNvPr id="45059" name="WordArt 3"/>
          <p:cNvSpPr>
            <a:spLocks noChangeArrowheads="1" noChangeShapeType="1" noTextEdit="1"/>
          </p:cNvSpPr>
          <p:nvPr/>
        </p:nvSpPr>
        <p:spPr bwMode="auto">
          <a:xfrm>
            <a:off x="3384550" y="2997200"/>
            <a:ext cx="2373313" cy="18700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CH" sz="40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7456488" y="5724525"/>
            <a:ext cx="1371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CH" sz="4000" b="1">
                <a:solidFill>
                  <a:srgbClr val="CC9900"/>
                </a:solidFill>
                <a:latin typeface="Signature" pitchFamily="2" charset="0"/>
              </a:rPr>
              <a:t>Roger</a:t>
            </a:r>
          </a:p>
        </p:txBody>
      </p:sp>
      <p:sp>
        <p:nvSpPr>
          <p:cNvPr id="45062" name="Text Box 6"/>
          <p:cNvSpPr txBox="1">
            <a:spLocks noChangeArrowheads="1"/>
          </p:cNvSpPr>
          <p:nvPr/>
        </p:nvSpPr>
        <p:spPr bwMode="auto">
          <a:xfrm>
            <a:off x="0" y="1504950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H" sz="4000" b="1">
                <a:solidFill>
                  <a:srgbClr val="CC9900"/>
                </a:solidFill>
              </a:rPr>
              <a:t>Par  Christophe</a:t>
            </a:r>
            <a:endParaRPr lang="fr-FR" sz="4000" b="1">
              <a:solidFill>
                <a:srgbClr val="CC9900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45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450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  <p:bldP spid="45059" grpId="0" animBg="1"/>
      <p:bldP spid="4506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pPr eaLnBrk="1" hangingPunct="1"/>
            <a:endParaRPr lang="fr-FR" altLang="fr-FR" smtClean="0"/>
          </a:p>
        </p:txBody>
      </p:sp>
      <p:pic>
        <p:nvPicPr>
          <p:cNvPr id="2051" name="Picture 7" descr="ScreenShot1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13" y="3333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9" descr="ligneetoi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Rectangle 14"/>
          <p:cNvSpPr>
            <a:spLocks noChangeArrowheads="1"/>
          </p:cNvSpPr>
          <p:nvPr/>
        </p:nvSpPr>
        <p:spPr bwMode="auto">
          <a:xfrm rot="5400000" flipH="1">
            <a:off x="4491831" y="-4491831"/>
            <a:ext cx="16033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  <a:cs typeface="Arial" charset="0"/>
            </a:endParaRPr>
          </a:p>
        </p:txBody>
      </p:sp>
      <p:sp>
        <p:nvSpPr>
          <p:cNvPr id="2054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altLang="fr-FR" sz="2000">
              <a:latin typeface="Calibri" pitchFamily="34" charset="0"/>
              <a:cs typeface="Arial" charset="0"/>
            </a:endParaRPr>
          </a:p>
        </p:txBody>
      </p:sp>
      <p:pic>
        <p:nvPicPr>
          <p:cNvPr id="2055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33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3309938" y="728663"/>
            <a:ext cx="26638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Rogimage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61 Chiens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99CC00"/>
      </a:folHlink>
    </a:clrScheme>
    <a:fontScheme name="Default Design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161 Chiens</Template>
  <TotalTime>2</TotalTime>
  <Words>37</Words>
  <Application>Microsoft Office PowerPoint</Application>
  <PresentationFormat>Affichage à l'écran (4:3)</PresentationFormat>
  <Paragraphs>15</Paragraphs>
  <Slides>23</Slides>
  <Notes>3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Signature</vt:lpstr>
      <vt:lpstr>161 Chiens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Chiens</dc:title>
  <dc:creator>Roger</dc:creator>
  <cp:keywords>RM</cp:keywords>
  <cp:lastModifiedBy>Roger</cp:lastModifiedBy>
  <cp:revision>2</cp:revision>
  <dcterms:created xsi:type="dcterms:W3CDTF">2017-02-13T16:24:13Z</dcterms:created>
  <dcterms:modified xsi:type="dcterms:W3CDTF">2017-02-13T16:26:45Z</dcterms:modified>
</cp:coreProperties>
</file>