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4" r:id="rId1"/>
    <p:sldMasterId id="2147484116" r:id="rId2"/>
  </p:sldMasterIdLst>
  <p:notesMasterIdLst>
    <p:notesMasterId r:id="rId22"/>
  </p:notesMasterIdLst>
  <p:sldIdLst>
    <p:sldId id="484" r:id="rId3"/>
    <p:sldId id="486" r:id="rId4"/>
    <p:sldId id="487" r:id="rId5"/>
    <p:sldId id="488" r:id="rId6"/>
    <p:sldId id="418" r:id="rId7"/>
    <p:sldId id="489" r:id="rId8"/>
    <p:sldId id="425" r:id="rId9"/>
    <p:sldId id="490" r:id="rId10"/>
    <p:sldId id="491" r:id="rId11"/>
    <p:sldId id="422" r:id="rId12"/>
    <p:sldId id="492" r:id="rId13"/>
    <p:sldId id="427" r:id="rId14"/>
    <p:sldId id="493" r:id="rId15"/>
    <p:sldId id="430" r:id="rId16"/>
    <p:sldId id="494" r:id="rId17"/>
    <p:sldId id="431" r:id="rId18"/>
    <p:sldId id="496" r:id="rId19"/>
    <p:sldId id="497" r:id="rId20"/>
    <p:sldId id="495" r:id="rId21"/>
  </p:sldIdLst>
  <p:sldSz cx="8280400" cy="4679950"/>
  <p:notesSz cx="6858000" cy="9144000"/>
  <p:defaultTextStyle>
    <a:defPPr>
      <a:defRPr lang="fr-FR"/>
    </a:defPPr>
    <a:lvl1pPr marL="0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310586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621181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931722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242298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1552866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1863441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2174007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2484583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79NGHqSlrzwkHen9A518w==" hashData="JC9yozHOWyBJ+BsrG9qeYimB129rz0dFvOzUnP4mjS9A1IlxU5DZzNTBNUZTnrMJcyYFqsjPfxYDoZKBfvE6EQ=="/>
  <p:extLst>
    <p:ext uri="{EFAFB233-063F-42B5-8137-9DF3F51BA10A}">
      <p15:sldGuideLst xmlns:p15="http://schemas.microsoft.com/office/powerpoint/2012/main">
        <p15:guide id="1" orient="horz" pos="1495" userDrawn="1">
          <p15:clr>
            <a:srgbClr val="A4A3A4"/>
          </p15:clr>
        </p15:guide>
        <p15:guide id="2" pos="260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BEEC"/>
    <a:srgbClr val="9BCFFF"/>
    <a:srgbClr val="FADDCA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5324" autoAdjust="0"/>
  </p:normalViewPr>
  <p:slideViewPr>
    <p:cSldViewPr snapToGrid="0">
      <p:cViewPr varScale="1">
        <p:scale>
          <a:sx n="124" d="100"/>
          <a:sy n="124" d="100"/>
        </p:scale>
        <p:origin x="780" y="90"/>
      </p:cViewPr>
      <p:guideLst>
        <p:guide orient="horz" pos="1495"/>
        <p:guide pos="26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47B1F3-D54E-4ADB-B05B-C0E03156A6F8}" type="datetimeFigureOut">
              <a:rPr lang="fr-FR" smtClean="0"/>
              <a:pPr/>
              <a:t>24/01/2017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700088" y="1143000"/>
            <a:ext cx="54578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FB4C13-C919-4DFA-928E-BD865D04BDB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4666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32495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64987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97482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729971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162465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94962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3027455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459941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700088" y="1143000"/>
            <a:ext cx="54578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488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700088" y="1143000"/>
            <a:ext cx="54578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5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6797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700088" y="1143000"/>
            <a:ext cx="54578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7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857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700088" y="1143000"/>
            <a:ext cx="54578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3090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700088" y="1143000"/>
            <a:ext cx="54578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FB4C13-C919-4DFA-928E-BD865D04BDB9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2202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0942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5050" y="765909"/>
            <a:ext cx="6210300" cy="1629316"/>
          </a:xfrm>
        </p:spPr>
        <p:txBody>
          <a:bodyPr anchor="b"/>
          <a:lstStyle>
            <a:lvl1pPr algn="ctr">
              <a:defRPr sz="41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050" y="2458058"/>
            <a:ext cx="6210300" cy="1129904"/>
          </a:xfrm>
        </p:spPr>
        <p:txBody>
          <a:bodyPr/>
          <a:lstStyle>
            <a:lvl1pPr marL="0" indent="0" algn="ctr">
              <a:buNone/>
              <a:defRPr sz="1600"/>
            </a:lvl1pPr>
            <a:lvl2pPr marL="310101" indent="0" algn="ctr">
              <a:buNone/>
              <a:defRPr sz="1300"/>
            </a:lvl2pPr>
            <a:lvl3pPr marL="620211" indent="0" algn="ctr">
              <a:buNone/>
              <a:defRPr sz="1200"/>
            </a:lvl3pPr>
            <a:lvl4pPr marL="930275" indent="0" algn="ctr">
              <a:buNone/>
              <a:defRPr sz="1000"/>
            </a:lvl4pPr>
            <a:lvl5pPr marL="1240371" indent="0" algn="ctr">
              <a:buNone/>
              <a:defRPr sz="1000"/>
            </a:lvl5pPr>
            <a:lvl6pPr marL="1550453" indent="0" algn="ctr">
              <a:buNone/>
              <a:defRPr sz="1000"/>
            </a:lvl6pPr>
            <a:lvl7pPr marL="1860547" indent="0" algn="ctr">
              <a:buNone/>
              <a:defRPr sz="1000"/>
            </a:lvl7pPr>
            <a:lvl8pPr marL="2170635" indent="0" algn="ctr">
              <a:buNone/>
              <a:defRPr sz="1000"/>
            </a:lvl8pPr>
            <a:lvl9pPr marL="2480729" indent="0" algn="ctr">
              <a:buNone/>
              <a:defRPr sz="10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85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8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969" y="1166738"/>
            <a:ext cx="7141845" cy="1946729"/>
          </a:xfrm>
        </p:spPr>
        <p:txBody>
          <a:bodyPr anchor="b"/>
          <a:lstStyle>
            <a:lvl1pPr>
              <a:defRPr sz="41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4969" y="3131884"/>
            <a:ext cx="7141845" cy="1023739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1010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 marL="62021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930275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 marL="1240371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  <a:lvl6pPr marL="1550453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6pPr>
            <a:lvl7pPr marL="1860547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7pPr>
            <a:lvl8pPr marL="2170635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8pPr>
            <a:lvl9pPr marL="2480729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58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9278" y="1245820"/>
            <a:ext cx="3519170" cy="2969385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953" y="1245820"/>
            <a:ext cx="3519170" cy="2969385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67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249164"/>
            <a:ext cx="7141845" cy="90457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0403" y="1147238"/>
            <a:ext cx="3502997" cy="562244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10101" indent="0">
              <a:buNone/>
              <a:defRPr sz="1300" b="1"/>
            </a:lvl2pPr>
            <a:lvl3pPr marL="620211" indent="0">
              <a:buNone/>
              <a:defRPr sz="1200" b="1"/>
            </a:lvl3pPr>
            <a:lvl4pPr marL="930275" indent="0">
              <a:buNone/>
              <a:defRPr sz="1000" b="1"/>
            </a:lvl4pPr>
            <a:lvl5pPr marL="1240371" indent="0">
              <a:buNone/>
              <a:defRPr sz="1000" b="1"/>
            </a:lvl5pPr>
            <a:lvl6pPr marL="1550453" indent="0">
              <a:buNone/>
              <a:defRPr sz="1000" b="1"/>
            </a:lvl6pPr>
            <a:lvl7pPr marL="1860547" indent="0">
              <a:buNone/>
              <a:defRPr sz="1000" b="1"/>
            </a:lvl7pPr>
            <a:lvl8pPr marL="2170635" indent="0">
              <a:buNone/>
              <a:defRPr sz="1000" b="1"/>
            </a:lvl8pPr>
            <a:lvl9pPr marL="2480729" indent="0">
              <a:buNone/>
              <a:defRPr sz="10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0403" y="1709482"/>
            <a:ext cx="3502997" cy="251439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91952" y="1147238"/>
            <a:ext cx="3520249" cy="562244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10101" indent="0">
              <a:buNone/>
              <a:defRPr sz="1300" b="1"/>
            </a:lvl2pPr>
            <a:lvl3pPr marL="620211" indent="0">
              <a:buNone/>
              <a:defRPr sz="1200" b="1"/>
            </a:lvl3pPr>
            <a:lvl4pPr marL="930275" indent="0">
              <a:buNone/>
              <a:defRPr sz="1000" b="1"/>
            </a:lvl4pPr>
            <a:lvl5pPr marL="1240371" indent="0">
              <a:buNone/>
              <a:defRPr sz="1000" b="1"/>
            </a:lvl5pPr>
            <a:lvl6pPr marL="1550453" indent="0">
              <a:buNone/>
              <a:defRPr sz="1000" b="1"/>
            </a:lvl6pPr>
            <a:lvl7pPr marL="1860547" indent="0">
              <a:buNone/>
              <a:defRPr sz="1000" b="1"/>
            </a:lvl7pPr>
            <a:lvl8pPr marL="2170635" indent="0">
              <a:buNone/>
              <a:defRPr sz="1000" b="1"/>
            </a:lvl8pPr>
            <a:lvl9pPr marL="2480729" indent="0">
              <a:buNone/>
              <a:defRPr sz="10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91952" y="1709482"/>
            <a:ext cx="3520249" cy="251439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99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77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394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0295" y="673829"/>
            <a:ext cx="4191953" cy="332579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6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6"/>
            <a:ext cx="2670644" cy="2601056"/>
          </a:xfrm>
        </p:spPr>
        <p:txBody>
          <a:bodyPr/>
          <a:lstStyle>
            <a:lvl1pPr marL="0" indent="0">
              <a:buNone/>
              <a:defRPr sz="1000"/>
            </a:lvl1pPr>
            <a:lvl2pPr marL="310101" indent="0">
              <a:buNone/>
              <a:defRPr sz="900"/>
            </a:lvl2pPr>
            <a:lvl3pPr marL="620211" indent="0">
              <a:buNone/>
              <a:defRPr sz="900"/>
            </a:lvl3pPr>
            <a:lvl4pPr marL="930275" indent="0">
              <a:buNone/>
              <a:defRPr sz="700"/>
            </a:lvl4pPr>
            <a:lvl5pPr marL="1240371" indent="0">
              <a:buNone/>
              <a:defRPr sz="700"/>
            </a:lvl5pPr>
            <a:lvl6pPr marL="1550453" indent="0">
              <a:buNone/>
              <a:defRPr sz="700"/>
            </a:lvl6pPr>
            <a:lvl7pPr marL="1860547" indent="0">
              <a:buNone/>
              <a:defRPr sz="700"/>
            </a:lvl7pPr>
            <a:lvl8pPr marL="2170635" indent="0">
              <a:buNone/>
              <a:defRPr sz="700"/>
            </a:lvl8pPr>
            <a:lvl9pPr marL="2480729" indent="0">
              <a:buNone/>
              <a:defRPr sz="7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757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20295" y="673829"/>
            <a:ext cx="4191953" cy="3325798"/>
          </a:xfrm>
        </p:spPr>
        <p:txBody>
          <a:bodyPr anchor="t"/>
          <a:lstStyle>
            <a:lvl1pPr marL="0" indent="0">
              <a:buNone/>
              <a:defRPr sz="2200"/>
            </a:lvl1pPr>
            <a:lvl2pPr marL="310101" indent="0">
              <a:buNone/>
              <a:defRPr sz="1900"/>
            </a:lvl2pPr>
            <a:lvl3pPr marL="620211" indent="0">
              <a:buNone/>
              <a:defRPr sz="1600"/>
            </a:lvl3pPr>
            <a:lvl4pPr marL="930275" indent="0">
              <a:buNone/>
              <a:defRPr sz="1300"/>
            </a:lvl4pPr>
            <a:lvl5pPr marL="1240371" indent="0">
              <a:buNone/>
              <a:defRPr sz="1300"/>
            </a:lvl5pPr>
            <a:lvl6pPr marL="1550453" indent="0">
              <a:buNone/>
              <a:defRPr sz="1300"/>
            </a:lvl6pPr>
            <a:lvl7pPr marL="1860547" indent="0">
              <a:buNone/>
              <a:defRPr sz="1300"/>
            </a:lvl7pPr>
            <a:lvl8pPr marL="2170635" indent="0">
              <a:buNone/>
              <a:defRPr sz="1300"/>
            </a:lvl8pPr>
            <a:lvl9pPr marL="2480729" indent="0">
              <a:buNone/>
              <a:defRPr sz="13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6"/>
            <a:ext cx="2670644" cy="2601056"/>
          </a:xfrm>
        </p:spPr>
        <p:txBody>
          <a:bodyPr/>
          <a:lstStyle>
            <a:lvl1pPr marL="0" indent="0">
              <a:buNone/>
              <a:defRPr sz="1000"/>
            </a:lvl1pPr>
            <a:lvl2pPr marL="310101" indent="0">
              <a:buNone/>
              <a:defRPr sz="900"/>
            </a:lvl2pPr>
            <a:lvl3pPr marL="620211" indent="0">
              <a:buNone/>
              <a:defRPr sz="900"/>
            </a:lvl3pPr>
            <a:lvl4pPr marL="930275" indent="0">
              <a:buNone/>
              <a:defRPr sz="700"/>
            </a:lvl4pPr>
            <a:lvl5pPr marL="1240371" indent="0">
              <a:buNone/>
              <a:defRPr sz="700"/>
            </a:lvl5pPr>
            <a:lvl6pPr marL="1550453" indent="0">
              <a:buNone/>
              <a:defRPr sz="700"/>
            </a:lvl6pPr>
            <a:lvl7pPr marL="1860547" indent="0">
              <a:buNone/>
              <a:defRPr sz="700"/>
            </a:lvl7pPr>
            <a:lvl8pPr marL="2170635" indent="0">
              <a:buNone/>
              <a:defRPr sz="700"/>
            </a:lvl8pPr>
            <a:lvl9pPr marL="2480729" indent="0">
              <a:buNone/>
              <a:defRPr sz="7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67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12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25661" y="249171"/>
            <a:ext cx="1785461" cy="3966041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9287" y="249171"/>
            <a:ext cx="5252879" cy="396604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05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0823" y="3046286"/>
            <a:ext cx="6210300" cy="1120165"/>
          </a:xfrm>
        </p:spPr>
        <p:txBody>
          <a:bodyPr wrap="none" anchor="t">
            <a:normAutofit/>
          </a:bodyPr>
          <a:lstStyle>
            <a:lvl1pPr algn="r">
              <a:defRPr sz="6520" b="0" spc="-204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0822" y="2521069"/>
            <a:ext cx="6210300" cy="514552"/>
          </a:xfrm>
        </p:spPr>
        <p:txBody>
          <a:bodyPr anchor="b">
            <a:normAutofit/>
          </a:bodyPr>
          <a:lstStyle>
            <a:lvl1pPr marL="0" indent="0" algn="r">
              <a:buNone/>
              <a:defRPr sz="2173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10530" indent="0" algn="ctr">
              <a:buNone/>
              <a:defRPr sz="1358"/>
            </a:lvl2pPr>
            <a:lvl3pPr marL="621060" indent="0" algn="ctr">
              <a:buNone/>
              <a:defRPr sz="1223"/>
            </a:lvl3pPr>
            <a:lvl4pPr marL="931591" indent="0" algn="ctr">
              <a:buNone/>
              <a:defRPr sz="1087"/>
            </a:lvl4pPr>
            <a:lvl5pPr marL="1242121" indent="0" algn="ctr">
              <a:buNone/>
              <a:defRPr sz="1087"/>
            </a:lvl5pPr>
            <a:lvl6pPr marL="1552651" indent="0" algn="ctr">
              <a:buNone/>
              <a:defRPr sz="1087"/>
            </a:lvl6pPr>
            <a:lvl7pPr marL="1863181" indent="0" algn="ctr">
              <a:buNone/>
              <a:defRPr sz="1087"/>
            </a:lvl7pPr>
            <a:lvl8pPr marL="2173712" indent="0" algn="ctr">
              <a:buNone/>
              <a:defRPr sz="1087"/>
            </a:lvl8pPr>
            <a:lvl9pPr marL="2484242" indent="0" algn="ctr">
              <a:buNone/>
              <a:defRPr sz="1087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9849C-F423-4576-9A5E-24D3FBA6A674}" type="slidenum">
              <a:rPr lang="sv-SE" smtClean="0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841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30CC0-4BC5-4205-8217-AA97CE27F43C}" type="slidenum">
              <a:rPr lang="sv-SE" smtClean="0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0739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580370" y="3046286"/>
            <a:ext cx="6210300" cy="1120165"/>
          </a:xfrm>
        </p:spPr>
        <p:txBody>
          <a:bodyPr wrap="none" anchor="t">
            <a:normAutofit/>
          </a:bodyPr>
          <a:lstStyle>
            <a:lvl1pPr algn="l">
              <a:defRPr sz="6520" b="0" spc="-204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580370" y="2520591"/>
            <a:ext cx="6210300" cy="514552"/>
          </a:xfrm>
        </p:spPr>
        <p:txBody>
          <a:bodyPr anchor="b">
            <a:normAutofit/>
          </a:bodyPr>
          <a:lstStyle>
            <a:lvl1pPr marL="0" indent="0" algn="l">
              <a:buNone/>
              <a:defRPr sz="2173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10530" indent="0" algn="ctr">
              <a:buNone/>
              <a:defRPr sz="1358"/>
            </a:lvl2pPr>
            <a:lvl3pPr marL="621060" indent="0" algn="ctr">
              <a:buNone/>
              <a:defRPr sz="1223"/>
            </a:lvl3pPr>
            <a:lvl4pPr marL="931591" indent="0" algn="ctr">
              <a:buNone/>
              <a:defRPr sz="1087"/>
            </a:lvl4pPr>
            <a:lvl5pPr marL="1242121" indent="0" algn="ctr">
              <a:buNone/>
              <a:defRPr sz="1087"/>
            </a:lvl5pPr>
            <a:lvl6pPr marL="1552651" indent="0" algn="ctr">
              <a:buNone/>
              <a:defRPr sz="1087"/>
            </a:lvl6pPr>
            <a:lvl7pPr marL="1863181" indent="0" algn="ctr">
              <a:buNone/>
              <a:defRPr sz="1087"/>
            </a:lvl7pPr>
            <a:lvl8pPr marL="2173712" indent="0" algn="ctr">
              <a:buNone/>
              <a:defRPr sz="1087"/>
            </a:lvl8pPr>
            <a:lvl9pPr marL="2484242" indent="0" algn="ctr">
              <a:buNone/>
              <a:defRPr sz="1087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7F180-1457-439C-84BD-5E7967F13F38}" type="slidenum">
              <a:rPr lang="sv-SE" smtClean="0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9742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0667" y="1245820"/>
            <a:ext cx="3412959" cy="2969385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2225" y="1245820"/>
            <a:ext cx="3418898" cy="2969385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A4C64-408E-43F1-9B5F-D5CD1572A14D}" type="slidenum">
              <a:rPr lang="sv-SE" smtClean="0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8372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249164"/>
            <a:ext cx="7141845" cy="90457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667" y="1147238"/>
            <a:ext cx="3412959" cy="562244"/>
          </a:xfrm>
        </p:spPr>
        <p:txBody>
          <a:bodyPr anchor="b"/>
          <a:lstStyle>
            <a:lvl1pPr marL="0" indent="0">
              <a:buNone/>
              <a:defRPr sz="163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0667" y="1709482"/>
            <a:ext cx="3412959" cy="251439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92225" y="1147238"/>
            <a:ext cx="3419976" cy="56224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63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92225" y="1709482"/>
            <a:ext cx="3419976" cy="251439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10E2C-C458-4E9C-806E-9979364D0C69}" type="slidenum">
              <a:rPr lang="sv-SE" smtClean="0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9410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0380F-642D-42F2-8765-53E7FC9FE9DB}" type="slidenum">
              <a:rPr lang="sv-SE" smtClean="0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6913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9BCE3-3686-4326-85DE-E3FD001ED827}" type="slidenum">
              <a:rPr lang="sv-SE" smtClean="0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0455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0248" y="673826"/>
            <a:ext cx="4191953" cy="332579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0667" y="1403985"/>
            <a:ext cx="2480334" cy="2601056"/>
          </a:xfrm>
        </p:spPr>
        <p:txBody>
          <a:bodyPr/>
          <a:lstStyle>
            <a:lvl1pPr marL="0" indent="0">
              <a:buNone/>
              <a:defRPr sz="1087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5E6E5-5A2C-4EDE-A850-66D947C7AE30}" type="slidenum">
              <a:rPr lang="sv-SE" smtClean="0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1872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20248" y="673826"/>
            <a:ext cx="4191953" cy="3325798"/>
          </a:xfrm>
        </p:spPr>
        <p:txBody>
          <a:bodyPr anchor="t"/>
          <a:lstStyle>
            <a:lvl1pPr marL="0" indent="0">
              <a:buNone/>
              <a:defRPr sz="2173"/>
            </a:lvl1pPr>
            <a:lvl2pPr marL="310530" indent="0">
              <a:buNone/>
              <a:defRPr sz="1902"/>
            </a:lvl2pPr>
            <a:lvl3pPr marL="621060" indent="0">
              <a:buNone/>
              <a:defRPr sz="1630"/>
            </a:lvl3pPr>
            <a:lvl4pPr marL="931591" indent="0">
              <a:buNone/>
              <a:defRPr sz="1358"/>
            </a:lvl4pPr>
            <a:lvl5pPr marL="1242121" indent="0">
              <a:buNone/>
              <a:defRPr sz="1358"/>
            </a:lvl5pPr>
            <a:lvl6pPr marL="1552651" indent="0">
              <a:buNone/>
              <a:defRPr sz="1358"/>
            </a:lvl6pPr>
            <a:lvl7pPr marL="1863181" indent="0">
              <a:buNone/>
              <a:defRPr sz="1358"/>
            </a:lvl7pPr>
            <a:lvl8pPr marL="2173712" indent="0">
              <a:buNone/>
              <a:defRPr sz="1358"/>
            </a:lvl8pPr>
            <a:lvl9pPr marL="2484242" indent="0">
              <a:buNone/>
              <a:defRPr sz="1358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0667" y="1403985"/>
            <a:ext cx="2480334" cy="2601056"/>
          </a:xfrm>
        </p:spPr>
        <p:txBody>
          <a:bodyPr/>
          <a:lstStyle>
            <a:lvl1pPr marL="0" indent="0">
              <a:buNone/>
              <a:defRPr sz="1087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E8AE-9E8D-494B-B2CB-D5D70C69C3EE}" type="slidenum">
              <a:rPr lang="sv-SE" smtClean="0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6915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2980183"/>
            <a:ext cx="7141845" cy="559134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70356" y="673827"/>
            <a:ext cx="7141845" cy="2306356"/>
          </a:xfrm>
        </p:spPr>
        <p:txBody>
          <a:bodyPr anchor="t"/>
          <a:lstStyle>
            <a:lvl1pPr marL="0" indent="0">
              <a:buNone/>
              <a:defRPr sz="2173"/>
            </a:lvl1pPr>
            <a:lvl2pPr marL="310530" indent="0">
              <a:buNone/>
              <a:defRPr sz="1902"/>
            </a:lvl2pPr>
            <a:lvl3pPr marL="621060" indent="0">
              <a:buNone/>
              <a:defRPr sz="1630"/>
            </a:lvl3pPr>
            <a:lvl4pPr marL="931591" indent="0">
              <a:buNone/>
              <a:defRPr sz="1358"/>
            </a:lvl4pPr>
            <a:lvl5pPr marL="1242121" indent="0">
              <a:buNone/>
              <a:defRPr sz="1358"/>
            </a:lvl5pPr>
            <a:lvl6pPr marL="1552651" indent="0">
              <a:buNone/>
              <a:defRPr sz="1358"/>
            </a:lvl6pPr>
            <a:lvl7pPr marL="1863181" indent="0">
              <a:buNone/>
              <a:defRPr sz="1358"/>
            </a:lvl7pPr>
            <a:lvl8pPr marL="2173712" indent="0">
              <a:buNone/>
              <a:defRPr sz="1358"/>
            </a:lvl8pPr>
            <a:lvl9pPr marL="2484242" indent="0">
              <a:buNone/>
              <a:defRPr sz="1358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6" y="3539317"/>
            <a:ext cx="7140766" cy="465724"/>
          </a:xfrm>
        </p:spPr>
        <p:txBody>
          <a:bodyPr/>
          <a:lstStyle>
            <a:lvl1pPr marL="0" indent="0">
              <a:buNone/>
              <a:defRPr sz="1087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endParaRPr lang="sv-SE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fld id="{3AAAEE86-559B-4B8D-951A-4112B333DA65}" type="slidenum">
              <a:rPr lang="sv-SE" smtClean="0">
                <a:solidFill>
                  <a:srgbClr val="000000"/>
                </a:solidFill>
              </a:rPr>
              <a:pPr defTabSz="429926"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9613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249164"/>
            <a:ext cx="7141845" cy="2411863"/>
          </a:xfrm>
        </p:spPr>
        <p:txBody>
          <a:bodyPr anchor="ctr"/>
          <a:lstStyle>
            <a:lvl1pPr>
              <a:defRPr sz="2173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6" y="3063599"/>
            <a:ext cx="7140766" cy="1024857"/>
          </a:xfrm>
        </p:spPr>
        <p:txBody>
          <a:bodyPr anchor="ctr"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endParaRPr lang="sv-SE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fld id="{3AAAEE86-559B-4B8D-951A-4112B333DA65}" type="slidenum">
              <a:rPr lang="sv-SE" smtClean="0">
                <a:solidFill>
                  <a:srgbClr val="000000"/>
                </a:solidFill>
              </a:rPr>
              <a:pPr defTabSz="429926"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649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219" y="249164"/>
            <a:ext cx="6318119" cy="2042380"/>
          </a:xfrm>
        </p:spPr>
        <p:txBody>
          <a:bodyPr anchor="ctr"/>
          <a:lstStyle>
            <a:lvl1pPr>
              <a:defRPr sz="2988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168604" y="2296681"/>
            <a:ext cx="5944270" cy="374620"/>
          </a:xfrm>
        </p:spPr>
        <p:txBody>
          <a:bodyPr anchor="t">
            <a:normAutofit/>
          </a:bodyPr>
          <a:lstStyle>
            <a:lvl1pPr marL="0" indent="0">
              <a:buNone/>
              <a:defRPr sz="951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9277" y="3072013"/>
            <a:ext cx="7139688" cy="1016443"/>
          </a:xfrm>
        </p:spPr>
        <p:txBody>
          <a:bodyPr anchor="ctr">
            <a:normAutofit/>
          </a:bodyPr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endParaRPr lang="sv-SE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fld id="{3AAAEE86-559B-4B8D-951A-4112B333DA65}" type="slidenum">
              <a:rPr lang="sv-SE" smtClean="0">
                <a:solidFill>
                  <a:srgbClr val="000000"/>
                </a:solidFill>
              </a:rPr>
              <a:pPr defTabSz="429926"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4584" y="536935"/>
            <a:ext cx="414020" cy="399055"/>
          </a:xfrm>
          <a:prstGeom prst="rect">
            <a:avLst/>
          </a:prstGeom>
        </p:spPr>
        <p:txBody>
          <a:bodyPr vert="horz" lIns="62103" tIns="31052" rIns="62103" bIns="31052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5434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89014" y="1871980"/>
            <a:ext cx="414020" cy="399055"/>
          </a:xfrm>
          <a:prstGeom prst="rect">
            <a:avLst/>
          </a:prstGeom>
        </p:spPr>
        <p:txBody>
          <a:bodyPr vert="horz" lIns="62103" tIns="31052" rIns="62103" bIns="31052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5434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05115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1587940"/>
            <a:ext cx="7141845" cy="1714095"/>
          </a:xfrm>
        </p:spPr>
        <p:txBody>
          <a:bodyPr anchor="b">
            <a:normAutofit/>
          </a:bodyPr>
          <a:lstStyle>
            <a:lvl1pPr>
              <a:defRPr sz="3668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6" y="3310072"/>
            <a:ext cx="7140766" cy="778384"/>
          </a:xfrm>
        </p:spPr>
        <p:txBody>
          <a:bodyPr anchor="t"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endParaRPr lang="sv-SE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fld id="{3AAAEE86-559B-4B8D-951A-4112B333DA65}" type="slidenum">
              <a:rPr lang="sv-SE" smtClean="0">
                <a:solidFill>
                  <a:srgbClr val="000000"/>
                </a:solidFill>
              </a:rPr>
              <a:pPr defTabSz="429926"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0988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69278" y="249164"/>
            <a:ext cx="7141845" cy="90457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08237" y="1286986"/>
            <a:ext cx="2001413" cy="393245"/>
          </a:xfrm>
        </p:spPr>
        <p:txBody>
          <a:bodyPr anchor="b">
            <a:noAutofit/>
          </a:bodyPr>
          <a:lstStyle>
            <a:lvl1pPr marL="0" indent="0">
              <a:buNone/>
              <a:defRPr sz="163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21492" y="1754981"/>
            <a:ext cx="1988159" cy="2449391"/>
          </a:xfrm>
        </p:spPr>
        <p:txBody>
          <a:bodyPr anchor="t">
            <a:normAutofit/>
          </a:bodyPr>
          <a:lstStyle>
            <a:lvl1pPr marL="0" indent="0">
              <a:buNone/>
              <a:defRPr sz="951"/>
            </a:lvl1pPr>
            <a:lvl2pPr marL="310530" indent="0">
              <a:buNone/>
              <a:defRPr sz="815"/>
            </a:lvl2pPr>
            <a:lvl3pPr marL="621060" indent="0">
              <a:buNone/>
              <a:defRPr sz="679"/>
            </a:lvl3pPr>
            <a:lvl4pPr marL="931591" indent="0">
              <a:buNone/>
              <a:defRPr sz="611"/>
            </a:lvl4pPr>
            <a:lvl5pPr marL="1242121" indent="0">
              <a:buNone/>
              <a:defRPr sz="611"/>
            </a:lvl5pPr>
            <a:lvl6pPr marL="1552651" indent="0">
              <a:buNone/>
              <a:defRPr sz="611"/>
            </a:lvl6pPr>
            <a:lvl7pPr marL="1863181" indent="0">
              <a:buNone/>
              <a:defRPr sz="611"/>
            </a:lvl7pPr>
            <a:lvl8pPr marL="2173712" indent="0">
              <a:buNone/>
              <a:defRPr sz="611"/>
            </a:lvl8pPr>
            <a:lvl9pPr marL="2484242" indent="0">
              <a:buNone/>
              <a:defRPr sz="61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16013" y="1286986"/>
            <a:ext cx="1994197" cy="39324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63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fr-FR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108845" y="1754981"/>
            <a:ext cx="2001364" cy="2449391"/>
          </a:xfrm>
        </p:spPr>
        <p:txBody>
          <a:bodyPr anchor="t">
            <a:normAutofit/>
          </a:bodyPr>
          <a:lstStyle>
            <a:lvl1pPr marL="0" indent="0">
              <a:buNone/>
              <a:defRPr sz="951"/>
            </a:lvl1pPr>
            <a:lvl2pPr marL="310530" indent="0">
              <a:buNone/>
              <a:defRPr sz="815"/>
            </a:lvl2pPr>
            <a:lvl3pPr marL="621060" indent="0">
              <a:buNone/>
              <a:defRPr sz="679"/>
            </a:lvl3pPr>
            <a:lvl4pPr marL="931591" indent="0">
              <a:buNone/>
              <a:defRPr sz="611"/>
            </a:lvl4pPr>
            <a:lvl5pPr marL="1242121" indent="0">
              <a:buNone/>
              <a:defRPr sz="611"/>
            </a:lvl5pPr>
            <a:lvl6pPr marL="1552651" indent="0">
              <a:buNone/>
              <a:defRPr sz="611"/>
            </a:lvl6pPr>
            <a:lvl7pPr marL="1863181" indent="0">
              <a:buNone/>
              <a:defRPr sz="611"/>
            </a:lvl7pPr>
            <a:lvl8pPr marL="2173712" indent="0">
              <a:buNone/>
              <a:defRPr sz="611"/>
            </a:lvl8pPr>
            <a:lvl9pPr marL="2484242" indent="0">
              <a:buNone/>
              <a:defRPr sz="61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17220" y="1286986"/>
            <a:ext cx="1991393" cy="39324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63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fr-FR"/>
              <a:t>Modifiez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17220" y="1754981"/>
            <a:ext cx="1991393" cy="2449391"/>
          </a:xfrm>
        </p:spPr>
        <p:txBody>
          <a:bodyPr anchor="t">
            <a:normAutofit/>
          </a:bodyPr>
          <a:lstStyle>
            <a:lvl1pPr marL="0" indent="0">
              <a:buNone/>
              <a:defRPr sz="951"/>
            </a:lvl1pPr>
            <a:lvl2pPr marL="310530" indent="0">
              <a:buNone/>
              <a:defRPr sz="815"/>
            </a:lvl2pPr>
            <a:lvl3pPr marL="621060" indent="0">
              <a:buNone/>
              <a:defRPr sz="679"/>
            </a:lvl3pPr>
            <a:lvl4pPr marL="931591" indent="0">
              <a:buNone/>
              <a:defRPr sz="611"/>
            </a:lvl4pPr>
            <a:lvl5pPr marL="1242121" indent="0">
              <a:buNone/>
              <a:defRPr sz="611"/>
            </a:lvl5pPr>
            <a:lvl6pPr marL="1552651" indent="0">
              <a:buNone/>
              <a:defRPr sz="611"/>
            </a:lvl6pPr>
            <a:lvl7pPr marL="1863181" indent="0">
              <a:buNone/>
              <a:defRPr sz="611"/>
            </a:lvl7pPr>
            <a:lvl8pPr marL="2173712" indent="0">
              <a:buNone/>
              <a:defRPr sz="611"/>
            </a:lvl8pPr>
            <a:lvl9pPr marL="2484242" indent="0">
              <a:buNone/>
              <a:defRPr sz="61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endParaRPr lang="sv-SE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endParaRPr lang="sv-SE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fld id="{3AAAEE86-559B-4B8D-951A-4112B333DA65}" type="slidenum">
              <a:rPr lang="sv-SE" smtClean="0">
                <a:solidFill>
                  <a:srgbClr val="000000"/>
                </a:solidFill>
              </a:rPr>
              <a:pPr defTabSz="429926"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91946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69278" y="249164"/>
            <a:ext cx="7141845" cy="90457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04708" y="2932648"/>
            <a:ext cx="1996784" cy="393245"/>
          </a:xfrm>
        </p:spPr>
        <p:txBody>
          <a:bodyPr anchor="b">
            <a:noAutofit/>
          </a:bodyPr>
          <a:lstStyle>
            <a:lvl1pPr marL="0" indent="0">
              <a:buNone/>
              <a:defRPr sz="163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04708" y="1539753"/>
            <a:ext cx="1996784" cy="10399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087"/>
            </a:lvl1pPr>
            <a:lvl2pPr marL="310530" indent="0">
              <a:buNone/>
              <a:defRPr sz="1087"/>
            </a:lvl2pPr>
            <a:lvl3pPr marL="621060" indent="0">
              <a:buNone/>
              <a:defRPr sz="1087"/>
            </a:lvl3pPr>
            <a:lvl4pPr marL="931591" indent="0">
              <a:buNone/>
              <a:defRPr sz="1087"/>
            </a:lvl4pPr>
            <a:lvl5pPr marL="1242121" indent="0">
              <a:buNone/>
              <a:defRPr sz="1087"/>
            </a:lvl5pPr>
            <a:lvl6pPr marL="1552651" indent="0">
              <a:buNone/>
              <a:defRPr sz="1087"/>
            </a:lvl6pPr>
            <a:lvl7pPr marL="1863181" indent="0">
              <a:buNone/>
              <a:defRPr sz="1087"/>
            </a:lvl7pPr>
            <a:lvl8pPr marL="2173712" indent="0">
              <a:buNone/>
              <a:defRPr sz="1087"/>
            </a:lvl8pPr>
            <a:lvl9pPr marL="2484242" indent="0">
              <a:buNone/>
              <a:defRPr sz="1087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04708" y="3325894"/>
            <a:ext cx="1996784" cy="449835"/>
          </a:xfrm>
        </p:spPr>
        <p:txBody>
          <a:bodyPr anchor="t">
            <a:normAutofit/>
          </a:bodyPr>
          <a:lstStyle>
            <a:lvl1pPr marL="0" indent="0">
              <a:buNone/>
              <a:defRPr sz="951"/>
            </a:lvl1pPr>
            <a:lvl2pPr marL="310530" indent="0">
              <a:buNone/>
              <a:defRPr sz="815"/>
            </a:lvl2pPr>
            <a:lvl3pPr marL="621060" indent="0">
              <a:buNone/>
              <a:defRPr sz="679"/>
            </a:lvl3pPr>
            <a:lvl4pPr marL="931591" indent="0">
              <a:buNone/>
              <a:defRPr sz="611"/>
            </a:lvl4pPr>
            <a:lvl5pPr marL="1242121" indent="0">
              <a:buNone/>
              <a:defRPr sz="611"/>
            </a:lvl5pPr>
            <a:lvl6pPr marL="1552651" indent="0">
              <a:buNone/>
              <a:defRPr sz="611"/>
            </a:lvl6pPr>
            <a:lvl7pPr marL="1863181" indent="0">
              <a:buNone/>
              <a:defRPr sz="611"/>
            </a:lvl7pPr>
            <a:lvl8pPr marL="2173712" indent="0">
              <a:buNone/>
              <a:defRPr sz="611"/>
            </a:lvl8pPr>
            <a:lvl9pPr marL="2484242" indent="0">
              <a:buNone/>
              <a:defRPr sz="61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03111" y="2932648"/>
            <a:ext cx="1990315" cy="393245"/>
          </a:xfrm>
        </p:spPr>
        <p:txBody>
          <a:bodyPr anchor="b">
            <a:noAutofit/>
          </a:bodyPr>
          <a:lstStyle>
            <a:lvl1pPr marL="0" indent="0">
              <a:buNone/>
              <a:defRPr sz="163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103110" y="1539753"/>
            <a:ext cx="1990315" cy="10399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087"/>
            </a:lvl1pPr>
            <a:lvl2pPr marL="310530" indent="0">
              <a:buNone/>
              <a:defRPr sz="1087"/>
            </a:lvl2pPr>
            <a:lvl3pPr marL="621060" indent="0">
              <a:buNone/>
              <a:defRPr sz="1087"/>
            </a:lvl3pPr>
            <a:lvl4pPr marL="931591" indent="0">
              <a:buNone/>
              <a:defRPr sz="1087"/>
            </a:lvl4pPr>
            <a:lvl5pPr marL="1242121" indent="0">
              <a:buNone/>
              <a:defRPr sz="1087"/>
            </a:lvl5pPr>
            <a:lvl6pPr marL="1552651" indent="0">
              <a:buNone/>
              <a:defRPr sz="1087"/>
            </a:lvl6pPr>
            <a:lvl7pPr marL="1863181" indent="0">
              <a:buNone/>
              <a:defRPr sz="1087"/>
            </a:lvl7pPr>
            <a:lvl8pPr marL="2173712" indent="0">
              <a:buNone/>
              <a:defRPr sz="1087"/>
            </a:lvl8pPr>
            <a:lvl9pPr marL="2484242" indent="0">
              <a:buNone/>
              <a:defRPr sz="1087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102191" y="3325893"/>
            <a:ext cx="1992951" cy="449835"/>
          </a:xfrm>
        </p:spPr>
        <p:txBody>
          <a:bodyPr anchor="t">
            <a:normAutofit/>
          </a:bodyPr>
          <a:lstStyle>
            <a:lvl1pPr marL="0" indent="0">
              <a:buNone/>
              <a:defRPr sz="951"/>
            </a:lvl1pPr>
            <a:lvl2pPr marL="310530" indent="0">
              <a:buNone/>
              <a:defRPr sz="815"/>
            </a:lvl2pPr>
            <a:lvl3pPr marL="621060" indent="0">
              <a:buNone/>
              <a:defRPr sz="679"/>
            </a:lvl3pPr>
            <a:lvl4pPr marL="931591" indent="0">
              <a:buNone/>
              <a:defRPr sz="611"/>
            </a:lvl4pPr>
            <a:lvl5pPr marL="1242121" indent="0">
              <a:buNone/>
              <a:defRPr sz="611"/>
            </a:lvl5pPr>
            <a:lvl6pPr marL="1552651" indent="0">
              <a:buNone/>
              <a:defRPr sz="611"/>
            </a:lvl6pPr>
            <a:lvl7pPr marL="1863181" indent="0">
              <a:buNone/>
              <a:defRPr sz="611"/>
            </a:lvl7pPr>
            <a:lvl8pPr marL="2173712" indent="0">
              <a:buNone/>
              <a:defRPr sz="611"/>
            </a:lvl8pPr>
            <a:lvl9pPr marL="2484242" indent="0">
              <a:buNone/>
              <a:defRPr sz="61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00436" y="2932648"/>
            <a:ext cx="1991393" cy="393245"/>
          </a:xfrm>
        </p:spPr>
        <p:txBody>
          <a:bodyPr anchor="b">
            <a:noAutofit/>
          </a:bodyPr>
          <a:lstStyle>
            <a:lvl1pPr marL="0" indent="0">
              <a:buNone/>
              <a:defRPr sz="163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00435" y="1539753"/>
            <a:ext cx="1991393" cy="10399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087"/>
            </a:lvl1pPr>
            <a:lvl2pPr marL="310530" indent="0">
              <a:buNone/>
              <a:defRPr sz="1087"/>
            </a:lvl2pPr>
            <a:lvl3pPr marL="621060" indent="0">
              <a:buNone/>
              <a:defRPr sz="1087"/>
            </a:lvl3pPr>
            <a:lvl4pPr marL="931591" indent="0">
              <a:buNone/>
              <a:defRPr sz="1087"/>
            </a:lvl4pPr>
            <a:lvl5pPr marL="1242121" indent="0">
              <a:buNone/>
              <a:defRPr sz="1087"/>
            </a:lvl5pPr>
            <a:lvl6pPr marL="1552651" indent="0">
              <a:buNone/>
              <a:defRPr sz="1087"/>
            </a:lvl6pPr>
            <a:lvl7pPr marL="1863181" indent="0">
              <a:buNone/>
              <a:defRPr sz="1087"/>
            </a:lvl7pPr>
            <a:lvl8pPr marL="2173712" indent="0">
              <a:buNone/>
              <a:defRPr sz="1087"/>
            </a:lvl8pPr>
            <a:lvl9pPr marL="2484242" indent="0">
              <a:buNone/>
              <a:defRPr sz="1087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00351" y="3325892"/>
            <a:ext cx="1994031" cy="449835"/>
          </a:xfrm>
        </p:spPr>
        <p:txBody>
          <a:bodyPr anchor="t">
            <a:normAutofit/>
          </a:bodyPr>
          <a:lstStyle>
            <a:lvl1pPr marL="0" indent="0">
              <a:buNone/>
              <a:defRPr sz="951"/>
            </a:lvl1pPr>
            <a:lvl2pPr marL="310530" indent="0">
              <a:buNone/>
              <a:defRPr sz="815"/>
            </a:lvl2pPr>
            <a:lvl3pPr marL="621060" indent="0">
              <a:buNone/>
              <a:defRPr sz="679"/>
            </a:lvl3pPr>
            <a:lvl4pPr marL="931591" indent="0">
              <a:buNone/>
              <a:defRPr sz="611"/>
            </a:lvl4pPr>
            <a:lvl5pPr marL="1242121" indent="0">
              <a:buNone/>
              <a:defRPr sz="611"/>
            </a:lvl5pPr>
            <a:lvl6pPr marL="1552651" indent="0">
              <a:buNone/>
              <a:defRPr sz="611"/>
            </a:lvl6pPr>
            <a:lvl7pPr marL="1863181" indent="0">
              <a:buNone/>
              <a:defRPr sz="611"/>
            </a:lvl7pPr>
            <a:lvl8pPr marL="2173712" indent="0">
              <a:buNone/>
              <a:defRPr sz="611"/>
            </a:lvl8pPr>
            <a:lvl9pPr marL="2484242" indent="0">
              <a:buNone/>
              <a:defRPr sz="61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endParaRPr lang="sv-SE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endParaRPr lang="sv-SE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fld id="{3AAAEE86-559B-4B8D-951A-4112B333DA65}" type="slidenum">
              <a:rPr lang="sv-SE" smtClean="0">
                <a:solidFill>
                  <a:srgbClr val="000000"/>
                </a:solidFill>
              </a:rPr>
              <a:pPr defTabSz="429926"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39961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531E6-F897-4D3F-8D28-52AB2AC96A1A}" type="slidenum">
              <a:rPr lang="sv-SE" smtClean="0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22307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25661" y="249164"/>
            <a:ext cx="1785461" cy="3966041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9277" y="249164"/>
            <a:ext cx="5252879" cy="396604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4828-16C2-44C0-9599-18F117D84E9C}" type="slidenum">
              <a:rPr lang="sv-SE" smtClean="0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222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9289" y="249164"/>
            <a:ext cx="7141845" cy="904574"/>
          </a:xfrm>
          <a:prstGeom prst="rect">
            <a:avLst/>
          </a:prstGeom>
        </p:spPr>
        <p:txBody>
          <a:bodyPr vert="horz" lIns="91320" tIns="45661" rIns="91320" bIns="45661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9289" y="1245820"/>
            <a:ext cx="7141845" cy="2969385"/>
          </a:xfrm>
          <a:prstGeom prst="rect">
            <a:avLst/>
          </a:prstGeom>
        </p:spPr>
        <p:txBody>
          <a:bodyPr vert="horz" lIns="91320" tIns="45661" rIns="91320" bIns="45661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9278" y="4337621"/>
            <a:ext cx="1863090" cy="249164"/>
          </a:xfrm>
          <a:prstGeom prst="rect">
            <a:avLst/>
          </a:prstGeom>
        </p:spPr>
        <p:txBody>
          <a:bodyPr vert="horz" lIns="91320" tIns="45661" rIns="91320" bIns="45661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0873"/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0873"/>
              <a:t>24/01/2017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2894" y="4337621"/>
            <a:ext cx="2794635" cy="249164"/>
          </a:xfrm>
          <a:prstGeom prst="rect">
            <a:avLst/>
          </a:prstGeom>
        </p:spPr>
        <p:txBody>
          <a:bodyPr vert="horz" lIns="91320" tIns="45661" rIns="91320" bIns="45661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0873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48033" y="4337621"/>
            <a:ext cx="1863090" cy="249164"/>
          </a:xfrm>
          <a:prstGeom prst="rect">
            <a:avLst/>
          </a:prstGeom>
        </p:spPr>
        <p:txBody>
          <a:bodyPr vert="horz" lIns="91320" tIns="45661" rIns="91320" bIns="45661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0873"/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0873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838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defTabSz="620211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5054" indent="-155054" algn="l" defTabSz="620211" rtl="0" eaLnBrk="1" latinLnBrk="0" hangingPunct="1">
        <a:lnSpc>
          <a:spcPct val="90000"/>
        </a:lnSpc>
        <a:spcBef>
          <a:spcPts val="679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65137" indent="-155054" algn="l" defTabSz="620211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75229" indent="-155054" algn="l" defTabSz="620211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85317" indent="-155054" algn="l" defTabSz="620211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395412" indent="-155054" algn="l" defTabSz="620211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705496" indent="-155054" algn="l" defTabSz="620211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015592" indent="-155054" algn="l" defTabSz="620211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325681" indent="-155054" algn="l" defTabSz="620211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635774" indent="-155054" algn="l" defTabSz="620211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2021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10101" algn="l" defTabSz="62021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20211" algn="l" defTabSz="62021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30275" algn="l" defTabSz="62021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40371" algn="l" defTabSz="62021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50453" algn="l" defTabSz="62021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60547" algn="l" defTabSz="62021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70635" algn="l" defTabSz="62021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80729" algn="l" defTabSz="62021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9278" y="249164"/>
            <a:ext cx="7141845" cy="9045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667" y="1245820"/>
            <a:ext cx="6950456" cy="2969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9278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15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endParaRPr lang="sv-SE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2883" y="4337621"/>
            <a:ext cx="2794635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15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48033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15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defTabSz="429926" fontAlgn="base">
              <a:spcBef>
                <a:spcPct val="0"/>
              </a:spcBef>
              <a:spcAft>
                <a:spcPct val="0"/>
              </a:spcAft>
            </a:pPr>
            <a:fld id="{3AAAEE86-559B-4B8D-951A-4112B333DA65}" type="slidenum">
              <a:rPr lang="sv-SE" smtClean="0">
                <a:solidFill>
                  <a:srgbClr val="000000"/>
                </a:solidFill>
              </a:rPr>
              <a:pPr defTabSz="429926"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4802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  <p:sldLayoutId id="2147484128" r:id="rId12"/>
    <p:sldLayoutId id="2147484129" r:id="rId13"/>
    <p:sldLayoutId id="2147484130" r:id="rId14"/>
    <p:sldLayoutId id="2147484131" r:id="rId15"/>
    <p:sldLayoutId id="2147484132" r:id="rId16"/>
    <p:sldLayoutId id="2147484133" r:id="rId17"/>
  </p:sldLayoutIdLst>
  <p:txStyles>
    <p:titleStyle>
      <a:lvl1pPr algn="l" defTabSz="621060" rtl="0" eaLnBrk="1" latinLnBrk="0" hangingPunct="1">
        <a:lnSpc>
          <a:spcPct val="90000"/>
        </a:lnSpc>
        <a:spcBef>
          <a:spcPct val="0"/>
        </a:spcBef>
        <a:buNone/>
        <a:defRPr sz="3668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55265" indent="-155265" algn="l" defTabSz="621060" rtl="0" eaLnBrk="1" latinLnBrk="0" hangingPunct="1">
        <a:lnSpc>
          <a:spcPct val="90000"/>
        </a:lnSpc>
        <a:spcBef>
          <a:spcPts val="679"/>
        </a:spcBef>
        <a:buFont typeface="Arial" panose="020B0604020202020204" pitchFamily="34" charset="0"/>
        <a:buChar char="•"/>
        <a:defRPr sz="1902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465795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63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77632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358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08685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39738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170791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201844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32897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63950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1pPr>
      <a:lvl2pPr marL="31053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2pPr>
      <a:lvl3pPr marL="62106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3pPr>
      <a:lvl4pPr marL="93159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24212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55265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186318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17371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48424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slideLayout" Target="../slideLayouts/slideLayout7.xml"/><Relationship Id="rId7" Type="http://schemas.openxmlformats.org/officeDocument/2006/relationships/hyperlink" Target="https://sites.google.com/site/diaporamascarmine/" TargetMode="Externa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g"/><Relationship Id="rId5" Type="http://schemas.openxmlformats.org/officeDocument/2006/relationships/hyperlink" Target="http://www.diaporamas-carmine.com/" TargetMode="External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aporamas-carmine.com/" TargetMode="External"/><Relationship Id="rId7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2.png"/><Relationship Id="rId5" Type="http://schemas.openxmlformats.org/officeDocument/2006/relationships/image" Target="../media/image31.jpg"/><Relationship Id="rId4" Type="http://schemas.openxmlformats.org/officeDocument/2006/relationships/hyperlink" Target="https://sites.google.com/site/diaporamascarmin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llipse 8">
            <a:hlinkClick r:id="rId5"/>
          </p:cNvPr>
          <p:cNvSpPr/>
          <p:nvPr/>
        </p:nvSpPr>
        <p:spPr>
          <a:xfrm>
            <a:off x="2009319" y="1200545"/>
            <a:ext cx="4261764" cy="2330737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57150" cap="flat" cmpd="sng" algn="ctr">
            <a:solidFill>
              <a:srgbClr val="00B0F0"/>
            </a:solidFill>
            <a:prstDash val="solid"/>
          </a:ln>
          <a:effectLst/>
        </p:spPr>
        <p:txBody>
          <a:bodyPr lIns="22888" tIns="11444" rIns="22888" bIns="11444" rtlCol="0" anchor="ctr"/>
          <a:lstStyle/>
          <a:p>
            <a:pPr algn="ctr" defTabSz="228843">
              <a:defRPr/>
            </a:pPr>
            <a:endParaRPr lang="fr-FR" sz="426" kern="0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3" name="Bouée 2">
            <a:hlinkClick r:id="rId7"/>
          </p:cNvPr>
          <p:cNvSpPr/>
          <p:nvPr/>
        </p:nvSpPr>
        <p:spPr>
          <a:xfrm>
            <a:off x="1445586" y="637542"/>
            <a:ext cx="5389230" cy="3404868"/>
          </a:xfrm>
          <a:prstGeom prst="donut">
            <a:avLst>
              <a:gd name="adj" fmla="val 12607"/>
            </a:avLst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10" tIns="14767" rIns="29510" bIns="14767" anchor="ctr"/>
          <a:lstStyle/>
          <a:p>
            <a:pPr algn="ctr" defTabSz="295053">
              <a:defRPr/>
            </a:pPr>
            <a:endParaRPr lang="fr-FR" sz="608" dirty="0">
              <a:solidFill>
                <a:srgbClr val="0070C0"/>
              </a:solidFill>
              <a:latin typeface="Vivaldi" panose="03020602050506090804" pitchFamily="66" charset="0"/>
            </a:endParaRPr>
          </a:p>
        </p:txBody>
      </p:sp>
      <p:sp>
        <p:nvSpPr>
          <p:cNvPr id="8" name="ZoneTexte 7">
            <a:hlinkClick r:id="rId5"/>
          </p:cNvPr>
          <p:cNvSpPr txBox="1"/>
          <p:nvPr/>
        </p:nvSpPr>
        <p:spPr>
          <a:xfrm>
            <a:off x="1684558" y="921752"/>
            <a:ext cx="4911288" cy="3023076"/>
          </a:xfrm>
          <a:prstGeom prst="rect">
            <a:avLst/>
          </a:prstGeom>
          <a:noFill/>
        </p:spPr>
        <p:txBody>
          <a:bodyPr spcFirstLastPara="1" wrap="square" lIns="22888" tIns="11444" rIns="22888" bIns="11444" numCol="1" rtlCol="0">
            <a:prstTxWarp prst="textArchUp">
              <a:avLst>
                <a:gd name="adj" fmla="val 1241252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228843"/>
            <a:r>
              <a:rPr lang="fr-FR" sz="2289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  </a:t>
            </a:r>
            <a:r>
              <a:rPr lang="fr-FR" sz="3781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Site   diaporamas   carminé</a:t>
            </a:r>
            <a:endParaRPr lang="fr-FR" sz="2289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967" y="2220443"/>
            <a:ext cx="194261" cy="239066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819" y="2215209"/>
            <a:ext cx="194261" cy="239066"/>
          </a:xfrm>
          <a:prstGeom prst="rect">
            <a:avLst/>
          </a:prstGeom>
        </p:spPr>
      </p:pic>
      <p:sp>
        <p:nvSpPr>
          <p:cNvPr id="13" name="ZoneTexte 12">
            <a:hlinkClick r:id="rId5"/>
          </p:cNvPr>
          <p:cNvSpPr txBox="1"/>
          <p:nvPr/>
        </p:nvSpPr>
        <p:spPr>
          <a:xfrm>
            <a:off x="1611819" y="865023"/>
            <a:ext cx="4984027" cy="3006632"/>
          </a:xfrm>
          <a:prstGeom prst="rect">
            <a:avLst/>
          </a:prstGeom>
          <a:noFill/>
        </p:spPr>
        <p:txBody>
          <a:bodyPr spcFirstLastPara="1" lIns="35896" tIns="17962" rIns="35896" bIns="17962" numCol="1">
            <a:prstTxWarp prst="textArchDown">
              <a:avLst>
                <a:gd name="adj" fmla="val 37019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358915">
              <a:defRPr/>
            </a:pPr>
            <a:r>
              <a:rPr lang="fr-FR" sz="3151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Nouveau  site</a:t>
            </a:r>
            <a:endParaRPr lang="fr-FR" sz="4727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226551" y="4082610"/>
            <a:ext cx="3879588" cy="5287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18" b="1" dirty="0"/>
              <a:t>Cliquez sur le château  pour aller au nouveau site</a:t>
            </a:r>
          </a:p>
          <a:p>
            <a:r>
              <a:rPr lang="fr-FR" sz="1418" b="1" dirty="0"/>
              <a:t>        Click the </a:t>
            </a:r>
            <a:r>
              <a:rPr lang="fr-FR" sz="1418" b="1" dirty="0" err="1"/>
              <a:t>castle</a:t>
            </a:r>
            <a:r>
              <a:rPr lang="fr-FR" sz="1418" b="1" dirty="0"/>
              <a:t> to go to the new site</a:t>
            </a:r>
          </a:p>
        </p:txBody>
      </p:sp>
      <p:pic>
        <p:nvPicPr>
          <p:cNvPr id="5" name="La Bottine Souriante - Le Reel de Poine-Au-Pi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835400" y="2035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71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47836" y="1878310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i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askerville Old Face" panose="02020602080505020303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66575" y="1021976"/>
            <a:ext cx="335023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i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askerville Old Face" panose="02020602080505020303" pitchFamily="18" charset="0"/>
              </a:rPr>
              <a:t>Canada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3359" y="476410"/>
            <a:ext cx="7415092" cy="301214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69432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4800" b="1" i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askerville Old Face" panose="02020602080505020303" pitchFamily="18" charset="0"/>
              </a:rPr>
              <a:t>Sur le St Laurent; les Mille-Îles</a:t>
            </a:r>
          </a:p>
        </p:txBody>
      </p:sp>
      <p:sp>
        <p:nvSpPr>
          <p:cNvPr id="6" name="Rectangle 5"/>
          <p:cNvSpPr/>
          <p:nvPr/>
        </p:nvSpPr>
        <p:spPr>
          <a:xfrm>
            <a:off x="5394191" y="3964951"/>
            <a:ext cx="2627939" cy="40020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2400" b="1" i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askerville Old Face" panose="02020602080505020303" pitchFamily="18" charset="0"/>
              </a:rPr>
              <a:t>Création Choppin</a:t>
            </a:r>
          </a:p>
        </p:txBody>
      </p:sp>
    </p:spTree>
    <p:extLst>
      <p:ext uri="{BB962C8B-B14F-4D97-AF65-F5344CB8AC3E}">
        <p14:creationId xmlns:p14="http://schemas.microsoft.com/office/powerpoint/2010/main" val="361156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000"/>
    </mc:Choice>
    <mc:Fallback xmlns=""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4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900"/>
                            </p:stCondLst>
                            <p:childTnLst>
                              <p:par>
                                <p:cTn id="2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71" y="112143"/>
            <a:ext cx="3621354" cy="4459857"/>
          </a:xfrm>
          <a:prstGeom prst="rect">
            <a:avLst/>
          </a:prstGeom>
        </p:spPr>
      </p:pic>
      <p:sp>
        <p:nvSpPr>
          <p:cNvPr id="3" name="Parchemin : vertical 2"/>
          <p:cNvSpPr/>
          <p:nvPr/>
        </p:nvSpPr>
        <p:spPr>
          <a:xfrm>
            <a:off x="4203166" y="176732"/>
            <a:ext cx="3425557" cy="4395267"/>
          </a:xfrm>
          <a:prstGeom prst="verticalScroll">
            <a:avLst>
              <a:gd name="adj" fmla="val 17876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Sur le fleuve St Laurent</a:t>
            </a:r>
          </a:p>
          <a:p>
            <a:pPr algn="ctr"/>
            <a:r>
              <a:rPr lang="fr-F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Les Mille-Iles</a:t>
            </a:r>
          </a:p>
          <a:p>
            <a:pPr algn="ctr"/>
            <a:r>
              <a:rPr lang="fr-F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Archipel à la frontière entre le Canada et les Etats-Unis, Les îles canadiennes sont de la province d’Ontario,</a:t>
            </a:r>
          </a:p>
          <a:p>
            <a:pPr algn="ctr"/>
            <a:r>
              <a:rPr lang="fr-F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Les îles américaines sont de l'État de New York</a:t>
            </a:r>
          </a:p>
          <a:p>
            <a:pPr algn="ctr"/>
            <a:r>
              <a:rPr lang="fr-F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Il y a 1865 îles de toutes tailles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724183" y="4167646"/>
            <a:ext cx="18633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>
                <a:highlight>
                  <a:srgbClr val="808080"/>
                </a:highlight>
              </a:rPr>
              <a:t>Statue de St Laurent</a:t>
            </a:r>
          </a:p>
        </p:txBody>
      </p:sp>
    </p:spTree>
    <p:extLst>
      <p:ext uri="{BB962C8B-B14F-4D97-AF65-F5344CB8AC3E}">
        <p14:creationId xmlns:p14="http://schemas.microsoft.com/office/powerpoint/2010/main" val="373311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/>
    </mc:Choice>
    <mc:Fallback xmlns="">
      <p:transition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2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" r="1" b="1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39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000"/>
    </mc:Choice>
    <mc:Fallback xmlns="">
      <p:transition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rapèze 19"/>
          <p:cNvSpPr/>
          <p:nvPr/>
        </p:nvSpPr>
        <p:spPr>
          <a:xfrm rot="5400000">
            <a:off x="-2062478" y="2077595"/>
            <a:ext cx="4679950" cy="540000"/>
          </a:xfrm>
          <a:prstGeom prst="trapezoid">
            <a:avLst>
              <a:gd name="adj" fmla="val 82091"/>
            </a:avLst>
          </a:prstGeom>
          <a:blipFill dpi="0" rotWithShape="0">
            <a:blip r:embed="rId3"/>
            <a:srcRect/>
            <a:stretch>
              <a:fillRect l="-3333" r="-142999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22" name="Trapèze 21"/>
          <p:cNvSpPr/>
          <p:nvPr/>
        </p:nvSpPr>
        <p:spPr>
          <a:xfrm rot="10800000">
            <a:off x="-22860" y="7454"/>
            <a:ext cx="8280000" cy="468000"/>
          </a:xfrm>
          <a:prstGeom prst="trapezoid">
            <a:avLst>
              <a:gd name="adj" fmla="val 119025"/>
            </a:avLst>
          </a:prstGeom>
          <a:blipFill dpi="0" rotWithShape="0">
            <a:blip r:embed="rId3"/>
            <a:srcRect/>
            <a:stretch>
              <a:fillRect t="-3846" b="-89615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23" name="Trapèze 22"/>
          <p:cNvSpPr/>
          <p:nvPr/>
        </p:nvSpPr>
        <p:spPr>
          <a:xfrm rot="16200000">
            <a:off x="5644786" y="2052000"/>
            <a:ext cx="4680000" cy="576000"/>
          </a:xfrm>
          <a:prstGeom prst="trapezoid">
            <a:avLst>
              <a:gd name="adj" fmla="val 82091"/>
            </a:avLst>
          </a:prstGeom>
          <a:blipFill dpi="0" rotWithShape="0">
            <a:blip r:embed="rId3"/>
            <a:srcRect/>
            <a:stretch>
              <a:fillRect l="-1337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21" name="Trapèze 20"/>
          <p:cNvSpPr/>
          <p:nvPr/>
        </p:nvSpPr>
        <p:spPr>
          <a:xfrm>
            <a:off x="-14790" y="4168455"/>
            <a:ext cx="8280000" cy="504000"/>
          </a:xfrm>
          <a:prstGeom prst="trapezoid">
            <a:avLst>
              <a:gd name="adj" fmla="val 119025"/>
            </a:avLst>
          </a:prstGeom>
          <a:blipFill dpi="0" rotWithShape="0">
            <a:blip r:embed="rId4"/>
            <a:srcRect/>
            <a:stretch>
              <a:fillRect t="-82857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43" name="Triangle isocèle 42"/>
          <p:cNvSpPr/>
          <p:nvPr/>
        </p:nvSpPr>
        <p:spPr>
          <a:xfrm>
            <a:off x="6815376" y="432002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726922" t="-11538" r="-57692" b="-13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44" name="Triangle isocèle 43"/>
          <p:cNvSpPr/>
          <p:nvPr/>
        </p:nvSpPr>
        <p:spPr>
          <a:xfrm rot="10800000">
            <a:off x="6354002" y="467942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680769" t="-12500" r="-103845" b="-1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4" name="Triangle rectangle 3"/>
          <p:cNvSpPr/>
          <p:nvPr/>
        </p:nvSpPr>
        <p:spPr>
          <a:xfrm rot="10800000">
            <a:off x="7271997" y="467936"/>
            <a:ext cx="468000" cy="3744000"/>
          </a:xfrm>
          <a:prstGeom prst="rtTriangle">
            <a:avLst/>
          </a:prstGeom>
          <a:blipFill dpi="0" rotWithShape="0">
            <a:blip r:embed="rId3"/>
            <a:srcRect/>
            <a:stretch>
              <a:fillRect l="-1550000" t="-12500" r="-119230" b="-1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52" name="Triangle isocèle 51"/>
          <p:cNvSpPr/>
          <p:nvPr/>
        </p:nvSpPr>
        <p:spPr>
          <a:xfrm>
            <a:off x="5914640" y="432002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634615" t="-11538" r="-149999" b="-13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53" name="Triangle isocèle 52"/>
          <p:cNvSpPr/>
          <p:nvPr/>
        </p:nvSpPr>
        <p:spPr>
          <a:xfrm rot="10800000">
            <a:off x="5486777" y="467759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588461" t="-12981" r="-196153" b="-1201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54" name="Triangle isocèle 53"/>
          <p:cNvSpPr/>
          <p:nvPr/>
        </p:nvSpPr>
        <p:spPr>
          <a:xfrm rot="10800000">
            <a:off x="4558666" y="468001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488461" t="-12981" r="-296153" b="-1201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56" name="Triangle isocèle 55"/>
          <p:cNvSpPr/>
          <p:nvPr/>
        </p:nvSpPr>
        <p:spPr>
          <a:xfrm>
            <a:off x="5025685" y="429143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538461" t="-11538" r="-246153" b="-13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57" name="Triangle isocèle 56"/>
          <p:cNvSpPr/>
          <p:nvPr/>
        </p:nvSpPr>
        <p:spPr>
          <a:xfrm>
            <a:off x="4112532" y="432002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441957" t="-11538" r="-342657" b="-13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58" name="Triangle isocèle 57"/>
          <p:cNvSpPr/>
          <p:nvPr/>
        </p:nvSpPr>
        <p:spPr>
          <a:xfrm rot="10800000">
            <a:off x="3651796" y="468001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392307" t="-12500" r="-392307" b="-1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24" name="Triangle isocèle 23"/>
          <p:cNvSpPr/>
          <p:nvPr/>
        </p:nvSpPr>
        <p:spPr>
          <a:xfrm>
            <a:off x="3199823" y="436638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346153" t="-11538" r="-438461" b="-13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27" name="Triangle isocèle 26"/>
          <p:cNvSpPr/>
          <p:nvPr/>
        </p:nvSpPr>
        <p:spPr>
          <a:xfrm rot="10800000">
            <a:off x="2782913" y="467759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299999" t="-12500" r="-484615" b="-1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28" name="Triangle isocèle 27"/>
          <p:cNvSpPr/>
          <p:nvPr/>
        </p:nvSpPr>
        <p:spPr>
          <a:xfrm rot="10800000">
            <a:off x="1857853" y="452769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203845" t="-12500" r="-580769" b="-1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29" name="Triangle isocèle 28"/>
          <p:cNvSpPr/>
          <p:nvPr/>
        </p:nvSpPr>
        <p:spPr>
          <a:xfrm>
            <a:off x="2320112" y="431651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249999" t="-11538" r="-534615" b="-13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30" name="Triangle isocèle 29"/>
          <p:cNvSpPr/>
          <p:nvPr/>
        </p:nvSpPr>
        <p:spPr>
          <a:xfrm>
            <a:off x="1420365" y="431651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149999" t="-11538" r="-634615" b="-13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31" name="Triangle isocèle 30"/>
          <p:cNvSpPr/>
          <p:nvPr/>
        </p:nvSpPr>
        <p:spPr>
          <a:xfrm>
            <a:off x="509661" y="431651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53845" t="-11538" r="-730769" b="-13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32" name="Triangle isocèle 31"/>
          <p:cNvSpPr/>
          <p:nvPr/>
        </p:nvSpPr>
        <p:spPr>
          <a:xfrm rot="10800000">
            <a:off x="958344" y="468001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99999" t="-12500" r="-684615" b="-1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33" name="Triangle rectangle 32"/>
          <p:cNvSpPr/>
          <p:nvPr/>
        </p:nvSpPr>
        <p:spPr>
          <a:xfrm rot="10800000" flipH="1">
            <a:off x="538185" y="475129"/>
            <a:ext cx="468000" cy="3744000"/>
          </a:xfrm>
          <a:prstGeom prst="rtTriangle">
            <a:avLst/>
          </a:prstGeom>
          <a:blipFill dpi="0" rotWithShape="0">
            <a:blip r:embed="rId3"/>
            <a:srcRect/>
            <a:stretch>
              <a:fillRect l="-119230" t="-12500" r="-1550000" b="-1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640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23" grpId="0" animBg="1"/>
      <p:bldP spid="21" grpId="0" animBg="1"/>
      <p:bldP spid="43" grpId="0" animBg="1"/>
      <p:bldP spid="44" grpId="0" animBg="1"/>
      <p:bldP spid="4" grpId="0" animBg="1"/>
      <p:bldP spid="52" grpId="0" animBg="1"/>
      <p:bldP spid="53" grpId="0" animBg="1"/>
      <p:bldP spid="54" grpId="0" animBg="1"/>
      <p:bldP spid="56" grpId="0" animBg="1"/>
      <p:bldP spid="57" grpId="0" animBg="1"/>
      <p:bldP spid="58" grpId="0" animBg="1"/>
      <p:bldP spid="24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82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20000">
        <p:blinds dir="vert"/>
      </p:transition>
    </mc:Choice>
    <mc:Fallback xmlns="">
      <p:transition spd="slow" advTm="2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rapèze 5"/>
          <p:cNvSpPr/>
          <p:nvPr/>
        </p:nvSpPr>
        <p:spPr>
          <a:xfrm rot="10800000">
            <a:off x="2304000" y="0"/>
            <a:ext cx="3672000" cy="2340000"/>
          </a:xfrm>
          <a:prstGeom prst="trapezoid">
            <a:avLst>
              <a:gd name="adj" fmla="val 48743"/>
            </a:avLst>
          </a:prstGeom>
          <a:blipFill dpi="0" rotWithShape="0">
            <a:blip r:embed="rId3"/>
            <a:srcRect/>
            <a:stretch>
              <a:fillRect l="-63700" r="-62000" b="-100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Trapèze 6"/>
          <p:cNvSpPr/>
          <p:nvPr/>
        </p:nvSpPr>
        <p:spPr>
          <a:xfrm>
            <a:off x="5868000" y="2304005"/>
            <a:ext cx="2448000" cy="2376000"/>
          </a:xfrm>
          <a:prstGeom prst="trapezoid">
            <a:avLst>
              <a:gd name="adj" fmla="val 46150"/>
            </a:avLst>
          </a:prstGeom>
          <a:blipFill dpi="0" rotWithShape="0">
            <a:blip r:embed="rId3"/>
            <a:srcRect/>
            <a:stretch>
              <a:fillRect l="-250001" t="-96970" r="151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rapèze 8"/>
          <p:cNvSpPr/>
          <p:nvPr/>
        </p:nvSpPr>
        <p:spPr>
          <a:xfrm rot="10800000">
            <a:off x="5868000" y="0"/>
            <a:ext cx="2448000" cy="2376000"/>
          </a:xfrm>
          <a:prstGeom prst="trapezoid">
            <a:avLst>
              <a:gd name="adj" fmla="val 45810"/>
            </a:avLst>
          </a:prstGeom>
          <a:blipFill dpi="0" rotWithShape="0">
            <a:blip r:embed="rId3"/>
            <a:srcRect/>
            <a:stretch>
              <a:fillRect l="-246500" r="2000" b="-97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Triangle isocèle 7"/>
          <p:cNvSpPr/>
          <p:nvPr/>
        </p:nvSpPr>
        <p:spPr>
          <a:xfrm rot="16200000">
            <a:off x="5346409" y="1746001"/>
            <a:ext cx="4680000" cy="1188000"/>
          </a:xfrm>
          <a:prstGeom prst="triangle">
            <a:avLst/>
          </a:prstGeom>
          <a:blipFill dpi="0" rotWithShape="0">
            <a:blip r:embed="rId3"/>
            <a:srcRect/>
            <a:stretch>
              <a:fillRect l="-61875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12" name="Trapèze 11"/>
          <p:cNvSpPr/>
          <p:nvPr/>
        </p:nvSpPr>
        <p:spPr>
          <a:xfrm>
            <a:off x="-22855" y="2336826"/>
            <a:ext cx="2376000" cy="2376000"/>
          </a:xfrm>
          <a:prstGeom prst="trapezoid">
            <a:avLst>
              <a:gd name="adj" fmla="val 48771"/>
            </a:avLst>
          </a:prstGeom>
          <a:blipFill>
            <a:blip r:embed="rId3"/>
            <a:srcRect/>
            <a:stretch>
              <a:fillRect l="-1" t="-98485" r="-248485" b="151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Trapèze 12"/>
          <p:cNvSpPr/>
          <p:nvPr/>
        </p:nvSpPr>
        <p:spPr>
          <a:xfrm rot="10800000">
            <a:off x="0" y="0"/>
            <a:ext cx="2376000" cy="2376000"/>
          </a:xfrm>
          <a:prstGeom prst="trapezoid">
            <a:avLst>
              <a:gd name="adj" fmla="val 48771"/>
            </a:avLst>
          </a:prstGeom>
          <a:blipFill dpi="0" rotWithShape="0">
            <a:blip r:embed="rId3"/>
            <a:srcRect/>
            <a:stretch>
              <a:fillRect l="-1000" r="-247000" b="-97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Triangle isocèle 13"/>
          <p:cNvSpPr/>
          <p:nvPr/>
        </p:nvSpPr>
        <p:spPr>
          <a:xfrm rot="5400000">
            <a:off x="-1746000" y="1739650"/>
            <a:ext cx="4680000" cy="1188000"/>
          </a:xfrm>
          <a:prstGeom prst="triangle">
            <a:avLst/>
          </a:prstGeom>
          <a:blipFill dpi="0" rotWithShape="0">
            <a:blip r:embed="rId3"/>
            <a:srcRect/>
            <a:stretch>
              <a:fillRect l="-1515" r="-59545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Organigramme : Trier 9"/>
          <p:cNvSpPr/>
          <p:nvPr/>
        </p:nvSpPr>
        <p:spPr>
          <a:xfrm>
            <a:off x="1158160" y="6352"/>
            <a:ext cx="2340000" cy="4680000"/>
          </a:xfrm>
          <a:prstGeom prst="flowChartSort">
            <a:avLst/>
          </a:prstGeom>
          <a:blipFill dpi="0" rotWithShape="0">
            <a:blip r:embed="rId3"/>
            <a:srcRect/>
            <a:stretch>
              <a:fillRect l="-51000" r="-203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2" name="Trapèze 1"/>
          <p:cNvSpPr/>
          <p:nvPr/>
        </p:nvSpPr>
        <p:spPr>
          <a:xfrm>
            <a:off x="2304000" y="2340001"/>
            <a:ext cx="3672000" cy="2340000"/>
          </a:xfrm>
          <a:prstGeom prst="trapezoid">
            <a:avLst>
              <a:gd name="adj" fmla="val 47953"/>
            </a:avLst>
          </a:prstGeom>
          <a:blipFill dpi="0" rotWithShape="0">
            <a:blip r:embed="rId3"/>
            <a:srcRect/>
            <a:stretch>
              <a:fillRect l="-63700" t="-101000" r="-62000" b="-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Organigramme : Trier 4"/>
          <p:cNvSpPr/>
          <p:nvPr/>
        </p:nvSpPr>
        <p:spPr>
          <a:xfrm>
            <a:off x="4798813" y="6352"/>
            <a:ext cx="2196000" cy="4680000"/>
          </a:xfrm>
          <a:prstGeom prst="flowChartSort">
            <a:avLst/>
          </a:prstGeom>
          <a:blipFill dpi="0" rotWithShape="0">
            <a:blip r:embed="rId3"/>
            <a:srcRect/>
            <a:stretch>
              <a:fillRect l="-220490" r="-5655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74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8" grpId="0" animBg="1"/>
      <p:bldP spid="12" grpId="0" animBg="1"/>
      <p:bldP spid="13" grpId="0" animBg="1"/>
      <p:bldP spid="14" grpId="0" animBg="1"/>
      <p:bldP spid="10" grpId="0" animBg="1"/>
      <p:bldP spid="2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33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7" presetClass="exit" presetSubtype="2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0" y="10"/>
            <a:ext cx="8280380" cy="4679940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96715" y="202223"/>
            <a:ext cx="41499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>
                <a:solidFill>
                  <a:schemeClr val="bg1"/>
                </a:solidFill>
                <a:highlight>
                  <a:srgbClr val="808080"/>
                </a:highlight>
              </a:rPr>
              <a:t>La frontière  entre les Etats Unis et le Canada</a:t>
            </a:r>
          </a:p>
          <a:p>
            <a:r>
              <a:rPr lang="fr-FR" sz="1600" dirty="0">
                <a:solidFill>
                  <a:schemeClr val="bg1"/>
                </a:solidFill>
                <a:highlight>
                  <a:srgbClr val="808080"/>
                </a:highlight>
              </a:rPr>
              <a:t>   se situe au centre du pont</a:t>
            </a:r>
          </a:p>
        </p:txBody>
      </p:sp>
    </p:spTree>
    <p:extLst>
      <p:ext uri="{BB962C8B-B14F-4D97-AF65-F5344CB8AC3E}">
        <p14:creationId xmlns:p14="http://schemas.microsoft.com/office/powerpoint/2010/main" val="361819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000"/>
    </mc:Choice>
    <mc:Fallback xmlns="">
      <p:transition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7" presetClass="exit" presetSubtype="1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4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isocèle 1"/>
          <p:cNvSpPr/>
          <p:nvPr/>
        </p:nvSpPr>
        <p:spPr>
          <a:xfrm>
            <a:off x="-1" y="33393"/>
            <a:ext cx="2750485" cy="4664156"/>
          </a:xfrm>
          <a:prstGeom prst="triangle">
            <a:avLst/>
          </a:prstGeom>
          <a:blipFill dpi="0" rotWithShape="0">
            <a:blip r:embed="rId3"/>
            <a:srcRect/>
            <a:stretch>
              <a:fillRect l="-1316" r="-2013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Triangle isocèle 2"/>
          <p:cNvSpPr/>
          <p:nvPr/>
        </p:nvSpPr>
        <p:spPr>
          <a:xfrm>
            <a:off x="2694516" y="-115125"/>
            <a:ext cx="2808000" cy="4788000"/>
          </a:xfrm>
          <a:prstGeom prst="triangle">
            <a:avLst/>
          </a:prstGeom>
          <a:blipFill dpi="0" rotWithShape="0">
            <a:blip r:embed="rId3"/>
            <a:srcRect/>
            <a:stretch>
              <a:fillRect l="-96154" t="3006" r="-98718" b="-75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Triangle isocèle 3"/>
          <p:cNvSpPr/>
          <p:nvPr/>
        </p:nvSpPr>
        <p:spPr>
          <a:xfrm>
            <a:off x="5472000" y="1"/>
            <a:ext cx="2844000" cy="4680000"/>
          </a:xfrm>
          <a:prstGeom prst="triangle">
            <a:avLst/>
          </a:prstGeom>
          <a:blipFill dpi="0" rotWithShape="0">
            <a:blip r:embed="rId3"/>
            <a:srcRect/>
            <a:stretch>
              <a:fillRect l="-193036" t="1" r="1900" b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Triangle isocèle 4"/>
          <p:cNvSpPr/>
          <p:nvPr/>
        </p:nvSpPr>
        <p:spPr>
          <a:xfrm rot="10800000">
            <a:off x="4066454" y="-7076"/>
            <a:ext cx="2844000" cy="4679950"/>
          </a:xfrm>
          <a:prstGeom prst="triangle">
            <a:avLst/>
          </a:prstGeom>
          <a:blipFill dpi="0" rotWithShape="0">
            <a:blip r:embed="rId3"/>
            <a:srcRect/>
            <a:stretch>
              <a:fillRect l="-143006" t="-770" r="-48133" b="-77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Triangle isocèle 5"/>
          <p:cNvSpPr/>
          <p:nvPr/>
        </p:nvSpPr>
        <p:spPr>
          <a:xfrm rot="10800000">
            <a:off x="1348032" y="5236"/>
            <a:ext cx="2808000" cy="4680000"/>
          </a:xfrm>
          <a:prstGeom prst="triangle">
            <a:avLst/>
          </a:prstGeom>
          <a:blipFill dpi="0" rotWithShape="0">
            <a:blip r:embed="rId3"/>
            <a:srcRect/>
            <a:stretch>
              <a:fillRect l="-48722" t="3" r="-146150" b="-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 flipH="1">
            <a:off x="-11026" y="1"/>
            <a:ext cx="1577145" cy="4703973"/>
          </a:xfrm>
          <a:prstGeom prst="rtTriangle">
            <a:avLst/>
          </a:prstGeom>
          <a:blipFill dpi="0" rotWithShape="0">
            <a:blip r:embed="rId3"/>
            <a:srcRect/>
            <a:stretch>
              <a:fillRect l="-3846" t="-769" r="-485898" b="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0800000">
            <a:off x="6876400" y="1"/>
            <a:ext cx="1404000" cy="4680000"/>
          </a:xfrm>
          <a:prstGeom prst="rtTriangle">
            <a:avLst/>
          </a:prstGeom>
          <a:blipFill dpi="0" rotWithShape="0">
            <a:blip r:embed="rId3"/>
            <a:srcRect/>
            <a:stretch>
              <a:fillRect l="-488462" r="-12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089581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-25"/>
            <a:ext cx="8280000" cy="4680000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-25"/>
            <a:ext cx="8280000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68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000"/>
    </mc:Choice>
    <mc:Fallback xmlns="">
      <p:transition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2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0"/>
                            </p:stCondLst>
                            <p:childTnLst>
                              <p:par>
                                <p:cTn id="22" presetID="17" presetClass="exit" presetSubtype="2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2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1"/>
          <p:cNvSpPr/>
          <p:nvPr/>
        </p:nvSpPr>
        <p:spPr>
          <a:xfrm flipH="1">
            <a:off x="9097" y="-17573"/>
            <a:ext cx="4139834" cy="4679659"/>
          </a:xfrm>
          <a:prstGeom prst="diamond">
            <a:avLst/>
          </a:prstGeom>
          <a:blipFill dpi="0" rotWithShape="0">
            <a:blip r:embed="rId2"/>
            <a:srcRect/>
            <a:stretch>
              <a:fillRect l="4" r="-10000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19" tIns="43265" rIns="86519" bIns="43265" rtlCol="0" anchor="ctr"/>
          <a:lstStyle/>
          <a:p>
            <a:pPr algn="ctr" defTabSz="653984"/>
            <a:endParaRPr lang="fr-FR" sz="1300">
              <a:solidFill>
                <a:prstClr val="white"/>
              </a:solidFill>
            </a:endParaRPr>
          </a:p>
        </p:txBody>
      </p:sp>
      <p:sp>
        <p:nvSpPr>
          <p:cNvPr id="3" name="Losange 2"/>
          <p:cNvSpPr/>
          <p:nvPr/>
        </p:nvSpPr>
        <p:spPr>
          <a:xfrm>
            <a:off x="4139838" y="0"/>
            <a:ext cx="4138891" cy="4679659"/>
          </a:xfrm>
          <a:prstGeom prst="diamond">
            <a:avLst/>
          </a:prstGeom>
          <a:blipFill dpi="0" rotWithShape="0">
            <a:blip r:embed="rId2"/>
            <a:srcRect/>
            <a:stretch>
              <a:fillRect l="-99971" r="-2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19" tIns="43265" rIns="86519" bIns="43265" rtlCol="0" anchor="ctr"/>
          <a:lstStyle/>
          <a:p>
            <a:pPr algn="ctr" defTabSz="653984"/>
            <a:endParaRPr lang="fr-FR" sz="1300">
              <a:solidFill>
                <a:prstClr val="white"/>
              </a:solidFill>
            </a:endParaRPr>
          </a:p>
        </p:txBody>
      </p:sp>
      <p:sp>
        <p:nvSpPr>
          <p:cNvPr id="7" name="Triangle isocèle 6"/>
          <p:cNvSpPr/>
          <p:nvPr/>
        </p:nvSpPr>
        <p:spPr>
          <a:xfrm>
            <a:off x="2043678" y="2272977"/>
            <a:ext cx="4174333" cy="2406682"/>
          </a:xfrm>
          <a:prstGeom prst="triangle">
            <a:avLst/>
          </a:prstGeom>
          <a:blipFill dpi="0" rotWithShape="0">
            <a:blip r:embed="rId2"/>
            <a:srcRect/>
            <a:stretch>
              <a:fillRect l="-49173" t="-94432" r="-49173" b="-1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19" tIns="43265" rIns="86519" bIns="43265" rtlCol="0" anchor="ctr"/>
          <a:lstStyle/>
          <a:p>
            <a:pPr algn="ctr" defTabSz="653984"/>
            <a:endParaRPr lang="fr-FR" sz="1300">
              <a:solidFill>
                <a:prstClr val="white"/>
              </a:solidFill>
            </a:endParaRPr>
          </a:p>
        </p:txBody>
      </p:sp>
      <p:sp>
        <p:nvSpPr>
          <p:cNvPr id="8" name="Triangle isocèle 7"/>
          <p:cNvSpPr/>
          <p:nvPr/>
        </p:nvSpPr>
        <p:spPr>
          <a:xfrm rot="10800000">
            <a:off x="2052677" y="0"/>
            <a:ext cx="4174333" cy="2373256"/>
          </a:xfrm>
          <a:prstGeom prst="triangle">
            <a:avLst/>
          </a:prstGeom>
          <a:blipFill dpi="0" rotWithShape="0">
            <a:blip r:embed="rId2"/>
            <a:srcRect/>
            <a:stretch>
              <a:fillRect l="-49793" t="-350" r="-49793" b="-9894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19" tIns="43265" rIns="86519" bIns="43265" rtlCol="0" anchor="ctr"/>
          <a:lstStyle/>
          <a:p>
            <a:pPr algn="ctr" defTabSz="653984"/>
            <a:endParaRPr lang="fr-FR" sz="1300">
              <a:solidFill>
                <a:prstClr val="white"/>
              </a:solidFill>
            </a:endParaRPr>
          </a:p>
        </p:txBody>
      </p:sp>
      <p:sp>
        <p:nvSpPr>
          <p:cNvPr id="9" name="Triangle rectangle 8"/>
          <p:cNvSpPr/>
          <p:nvPr/>
        </p:nvSpPr>
        <p:spPr>
          <a:xfrm rot="10800000">
            <a:off x="6192511" y="8356"/>
            <a:ext cx="2087167" cy="2356543"/>
          </a:xfrm>
          <a:prstGeom prst="rtTriangle">
            <a:avLst/>
          </a:prstGeom>
          <a:blipFill dpi="0" rotWithShape="0">
            <a:blip r:embed="rId2"/>
            <a:srcRect/>
            <a:stretch>
              <a:fillRect l="-299078" t="20" r="-922" b="-10002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19" tIns="43265" rIns="86519" bIns="43265" rtlCol="0" anchor="ctr"/>
          <a:lstStyle/>
          <a:p>
            <a:pPr algn="ctr" defTabSz="653984"/>
            <a:endParaRPr lang="fr-FR" sz="1300">
              <a:solidFill>
                <a:prstClr val="white"/>
              </a:solidFill>
            </a:endParaRPr>
          </a:p>
        </p:txBody>
      </p:sp>
      <p:sp>
        <p:nvSpPr>
          <p:cNvPr id="10" name="Triangle rectangle 9"/>
          <p:cNvSpPr/>
          <p:nvPr/>
        </p:nvSpPr>
        <p:spPr>
          <a:xfrm rot="16200000">
            <a:off x="6041564" y="2449181"/>
            <a:ext cx="2373256" cy="2104416"/>
          </a:xfrm>
          <a:prstGeom prst="rtTriangle">
            <a:avLst/>
          </a:prstGeom>
          <a:blipFill dpi="0" rotWithShape="0">
            <a:blip r:embed="rId2"/>
            <a:srcRect/>
            <a:stretch>
              <a:fillRect l="-293442" t="-96620" b="-5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19" tIns="43265" rIns="86519" bIns="43265" rtlCol="0" anchor="ctr"/>
          <a:lstStyle/>
          <a:p>
            <a:pPr algn="ctr" defTabSz="653984"/>
            <a:endParaRPr lang="fr-FR" sz="1300">
              <a:solidFill>
                <a:prstClr val="white"/>
              </a:solidFill>
            </a:endParaRPr>
          </a:p>
        </p:txBody>
      </p:sp>
      <p:sp>
        <p:nvSpPr>
          <p:cNvPr id="11" name="Triangle rectangle 10"/>
          <p:cNvSpPr/>
          <p:nvPr/>
        </p:nvSpPr>
        <p:spPr>
          <a:xfrm>
            <a:off x="8375" y="2298048"/>
            <a:ext cx="2104416" cy="2406682"/>
          </a:xfrm>
          <a:prstGeom prst="rtTriangle">
            <a:avLst/>
          </a:prstGeom>
          <a:blipFill dpi="0" rotWithShape="0">
            <a:blip r:embed="rId2"/>
            <a:srcRect/>
            <a:stretch>
              <a:fillRect l="-61" t="-95833" r="-293381" b="138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19" tIns="43265" rIns="86519" bIns="43265" rtlCol="0" anchor="ctr"/>
          <a:lstStyle/>
          <a:p>
            <a:pPr algn="ctr" defTabSz="653984"/>
            <a:endParaRPr lang="fr-FR" sz="1300">
              <a:solidFill>
                <a:prstClr val="white"/>
              </a:solidFill>
            </a:endParaRPr>
          </a:p>
        </p:txBody>
      </p:sp>
      <p:sp>
        <p:nvSpPr>
          <p:cNvPr id="12" name="Triangle rectangle 11"/>
          <p:cNvSpPr/>
          <p:nvPr/>
        </p:nvSpPr>
        <p:spPr>
          <a:xfrm flipV="1">
            <a:off x="-17907" y="-8439"/>
            <a:ext cx="2104416" cy="2373256"/>
          </a:xfrm>
          <a:prstGeom prst="rtTriangle">
            <a:avLst/>
          </a:prstGeom>
          <a:blipFill dpi="0" rotWithShape="0">
            <a:blip r:embed="rId2"/>
            <a:srcRect/>
            <a:stretch>
              <a:fillRect l="820" t="-206" r="-294262" b="-969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19" tIns="43265" rIns="86519" bIns="43265" rtlCol="0" anchor="ctr"/>
          <a:lstStyle/>
          <a:p>
            <a:pPr algn="ctr" defTabSz="653984"/>
            <a:endParaRPr lang="fr-FR" sz="13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27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8" grpId="0" animBg="1"/>
      <p:bldP spid="8" grpId="1" animBg="1"/>
      <p:bldP spid="9" grpId="0" animBg="1"/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" y="10"/>
            <a:ext cx="8280000" cy="467995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72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000"/>
    </mc:Choice>
    <mc:Fallback xmlns="">
      <p:transition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6" presetClass="exit" presetSubtype="21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2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evron 1"/>
          <p:cNvSpPr/>
          <p:nvPr/>
        </p:nvSpPr>
        <p:spPr>
          <a:xfrm>
            <a:off x="4139834" y="0"/>
            <a:ext cx="1379945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300000" t="3" r="-2000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3" name="Chevron 2"/>
          <p:cNvSpPr/>
          <p:nvPr/>
        </p:nvSpPr>
        <p:spPr>
          <a:xfrm rot="10800000">
            <a:off x="2772206" y="0"/>
            <a:ext cx="1379945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202500" t="3" r="-29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Organigramme : Décision 3"/>
          <p:cNvSpPr/>
          <p:nvPr/>
        </p:nvSpPr>
        <p:spPr>
          <a:xfrm>
            <a:off x="3450227" y="-13269"/>
            <a:ext cx="1414443" cy="4713086"/>
          </a:xfrm>
          <a:prstGeom prst="flowChartDecision">
            <a:avLst/>
          </a:prstGeom>
          <a:blipFill>
            <a:blip r:embed="rId2"/>
            <a:srcRect/>
            <a:stretch>
              <a:fillRect l="-250000" r="-25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Chevron 4"/>
          <p:cNvSpPr/>
          <p:nvPr/>
        </p:nvSpPr>
        <p:spPr>
          <a:xfrm>
            <a:off x="4795308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350000" t="3" r="-1500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>
            <a:off x="5485288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400000" t="3" r="-1000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6175253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450000" t="3" r="-500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6865228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500000" t="3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9" name="Chevron 8"/>
          <p:cNvSpPr/>
          <p:nvPr/>
        </p:nvSpPr>
        <p:spPr>
          <a:xfrm rot="10800000">
            <a:off x="2093813" y="0"/>
            <a:ext cx="1379945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152500" t="3" r="-34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10" name="Chevron 9"/>
          <p:cNvSpPr/>
          <p:nvPr/>
        </p:nvSpPr>
        <p:spPr>
          <a:xfrm rot="10800000">
            <a:off x="1414447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102500" t="3" r="-39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11" name="Chevron 10"/>
          <p:cNvSpPr/>
          <p:nvPr/>
        </p:nvSpPr>
        <p:spPr>
          <a:xfrm rot="10800000">
            <a:off x="724471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52500" t="3" r="-44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12" name="Chevron 11"/>
          <p:cNvSpPr/>
          <p:nvPr/>
        </p:nvSpPr>
        <p:spPr>
          <a:xfrm rot="10800000">
            <a:off x="34506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2500" t="3" r="-49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15" name="Triangle rectangle 14"/>
          <p:cNvSpPr/>
          <p:nvPr/>
        </p:nvSpPr>
        <p:spPr>
          <a:xfrm>
            <a:off x="0" y="2139284"/>
            <a:ext cx="758970" cy="2540387"/>
          </a:xfrm>
          <a:prstGeom prst="rtTriangle">
            <a:avLst/>
          </a:prstGeom>
          <a:blipFill dpi="0" rotWithShape="0">
            <a:blip r:embed="rId2"/>
            <a:srcRect/>
            <a:stretch>
              <a:fillRect l="-1575" t="-97251" r="-1092485" b="-490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Triangle rectangle 15"/>
          <p:cNvSpPr/>
          <p:nvPr/>
        </p:nvSpPr>
        <p:spPr>
          <a:xfrm rot="10800000">
            <a:off x="7567985" y="-2"/>
            <a:ext cx="724471" cy="2425168"/>
          </a:xfrm>
          <a:prstGeom prst="rtTriangle">
            <a:avLst/>
          </a:prstGeom>
          <a:blipFill dpi="0" rotWithShape="0">
            <a:blip r:embed="rId2"/>
            <a:srcRect/>
            <a:stretch>
              <a:fillRect l="-1094307" t="-704" r="247" b="-9647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Triangle rectangle 17"/>
          <p:cNvSpPr/>
          <p:nvPr/>
        </p:nvSpPr>
        <p:spPr>
          <a:xfrm rot="10800000" flipV="1">
            <a:off x="7559594" y="2308073"/>
            <a:ext cx="724471" cy="2373256"/>
          </a:xfrm>
          <a:prstGeom prst="rtTriangle">
            <a:avLst/>
          </a:prstGeom>
          <a:blipFill dpi="0" rotWithShape="0">
            <a:blip r:embed="rId2"/>
            <a:srcRect/>
            <a:stretch>
              <a:fillRect l="-1040477" t="-96478" r="-2381" b="-70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Triangle rectangle 12"/>
          <p:cNvSpPr/>
          <p:nvPr/>
        </p:nvSpPr>
        <p:spPr>
          <a:xfrm flipV="1">
            <a:off x="0" y="-14930"/>
            <a:ext cx="758970" cy="2540387"/>
          </a:xfrm>
          <a:prstGeom prst="rtTriangle">
            <a:avLst/>
          </a:prstGeom>
          <a:blipFill dpi="0" rotWithShape="0">
            <a:blip r:embed="rId2"/>
            <a:srcRect/>
            <a:stretch>
              <a:fillRect l="-1401" t="-465" r="-1020093" b="-9131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05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5" grpId="0" animBg="1"/>
      <p:bldP spid="16" grpId="0" animBg="1"/>
      <p:bldP spid="18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10" y="5"/>
            <a:ext cx="8280380" cy="4679940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-25"/>
            <a:ext cx="8280000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51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0"/>
    </mc:Choice>
    <mc:Fallback xmlns="">
      <p:transition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xit" presetSubtype="2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2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iangle isocèle 6"/>
          <p:cNvSpPr/>
          <p:nvPr/>
        </p:nvSpPr>
        <p:spPr>
          <a:xfrm rot="5400000">
            <a:off x="-286089" y="235414"/>
            <a:ext cx="4746512" cy="4208832"/>
          </a:xfrm>
          <a:prstGeom prst="triangle">
            <a:avLst/>
          </a:prstGeom>
          <a:blipFill dpi="0" rotWithShape="0">
            <a:blip r:embed="rId2"/>
            <a:srcRect/>
            <a:stretch>
              <a:fillRect l="410" t="1408" r="-9713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18" tIns="43310" rIns="86618" bIns="43310" rtlCol="0" anchor="ctr"/>
          <a:lstStyle/>
          <a:p>
            <a:pPr algn="ctr" defTabSz="622009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Triangle isocèle 7"/>
          <p:cNvSpPr/>
          <p:nvPr/>
        </p:nvSpPr>
        <p:spPr>
          <a:xfrm rot="16200000">
            <a:off x="3836496" y="235414"/>
            <a:ext cx="4746512" cy="4208832"/>
          </a:xfrm>
          <a:prstGeom prst="triangle">
            <a:avLst/>
          </a:prstGeom>
          <a:blipFill dpi="0" rotWithShape="0">
            <a:blip r:embed="rId2"/>
            <a:srcRect/>
            <a:stretch>
              <a:fillRect l="-98353" t="352" r="7" b="35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18" tIns="43310" rIns="86618" bIns="43310" rtlCol="0" anchor="ctr"/>
          <a:lstStyle/>
          <a:p>
            <a:pPr algn="ctr" defTabSz="622009"/>
            <a:endParaRPr lang="fr-FR">
              <a:solidFill>
                <a:prstClr val="white"/>
              </a:solidFill>
            </a:endParaRPr>
          </a:p>
        </p:txBody>
      </p:sp>
      <p:sp>
        <p:nvSpPr>
          <p:cNvPr id="12" name="Triangle rectangle 11"/>
          <p:cNvSpPr/>
          <p:nvPr/>
        </p:nvSpPr>
        <p:spPr>
          <a:xfrm>
            <a:off x="4139835" y="2339830"/>
            <a:ext cx="4139834" cy="2339830"/>
          </a:xfrm>
          <a:prstGeom prst="rtTriangle">
            <a:avLst/>
          </a:prstGeom>
          <a:blipFill dpi="0" rotWithShape="0">
            <a:blip r:embed="rId2"/>
            <a:srcRect/>
            <a:stretch>
              <a:fillRect l="-100000" t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18" tIns="43310" rIns="86618" bIns="43310" rtlCol="0" anchor="ctr"/>
          <a:lstStyle/>
          <a:p>
            <a:pPr algn="ctr" defTabSz="622009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Triangle rectangle 12"/>
          <p:cNvSpPr/>
          <p:nvPr/>
        </p:nvSpPr>
        <p:spPr>
          <a:xfrm rot="10800000" flipH="1">
            <a:off x="4140566" y="0"/>
            <a:ext cx="4139834" cy="2339830"/>
          </a:xfrm>
          <a:prstGeom prst="rtTriangle">
            <a:avLst/>
          </a:prstGeom>
          <a:blipFill dpi="0" rotWithShape="0">
            <a:blip r:embed="rId2"/>
            <a:srcRect/>
            <a:stretch>
              <a:fillRect l="-100000" t="-1429" b="-9857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18" tIns="43310" rIns="86618" bIns="43310" rtlCol="0" anchor="ctr"/>
          <a:lstStyle/>
          <a:p>
            <a:pPr algn="ctr" defTabSz="622009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Triangle rectangle 13"/>
          <p:cNvSpPr/>
          <p:nvPr/>
        </p:nvSpPr>
        <p:spPr>
          <a:xfrm rot="10800000">
            <a:off x="0" y="0"/>
            <a:ext cx="4139834" cy="2339830"/>
          </a:xfrm>
          <a:prstGeom prst="rtTriangle">
            <a:avLst/>
          </a:prstGeom>
          <a:blipFill dpi="0" rotWithShape="0">
            <a:blip r:embed="rId2"/>
            <a:srcRect/>
            <a:stretch>
              <a:fillRect r="-100000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18" tIns="43310" rIns="86618" bIns="43310" rtlCol="0" anchor="ctr"/>
          <a:lstStyle/>
          <a:p>
            <a:pPr algn="ctr" defTabSz="622009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Triangle rectangle 14"/>
          <p:cNvSpPr/>
          <p:nvPr/>
        </p:nvSpPr>
        <p:spPr>
          <a:xfrm rot="10800000" flipV="1">
            <a:off x="0" y="2339830"/>
            <a:ext cx="4139834" cy="2339830"/>
          </a:xfrm>
          <a:prstGeom prst="rtTriangle">
            <a:avLst/>
          </a:prstGeom>
          <a:blipFill dpi="0" rotWithShape="0">
            <a:blip r:embed="rId2"/>
            <a:srcRect/>
            <a:stretch>
              <a:fillRect l="-523" t="-100715" r="-100311" b="-71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18" tIns="43310" rIns="86618" bIns="43310" rtlCol="0" anchor="ctr"/>
          <a:lstStyle/>
          <a:p>
            <a:pPr algn="ctr" defTabSz="622009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68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280400" cy="4679950"/>
          </a:xfrm>
          <a:prstGeom prst="rect">
            <a:avLst/>
          </a:prstGeom>
          <a:solidFill>
            <a:srgbClr val="6A5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9550"/>
          <a:stretch/>
        </p:blipFill>
        <p:spPr>
          <a:xfrm>
            <a:off x="437021" y="439106"/>
            <a:ext cx="7406357" cy="3801737"/>
          </a:xfrm>
          <a:prstGeom prst="rect">
            <a:avLst/>
          </a:prstGeom>
        </p:spPr>
      </p:pic>
      <p:sp>
        <p:nvSpPr>
          <p:cNvPr id="5" name="Rectangle 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3970" y="327596"/>
            <a:ext cx="7632459" cy="4024757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9550"/>
          <a:stretch/>
        </p:blipFill>
        <p:spPr>
          <a:xfrm>
            <a:off x="437021" y="550617"/>
            <a:ext cx="7406357" cy="357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5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0" y="1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58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ouée 2">
            <a:hlinkClick r:id="rId3"/>
          </p:cNvPr>
          <p:cNvSpPr/>
          <p:nvPr/>
        </p:nvSpPr>
        <p:spPr>
          <a:xfrm>
            <a:off x="1510461" y="849922"/>
            <a:ext cx="5259478" cy="2980107"/>
          </a:xfrm>
          <a:prstGeom prst="donut">
            <a:avLst>
              <a:gd name="adj" fmla="val 11800"/>
            </a:avLst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10" tIns="14767" rIns="29510" bIns="14767" anchor="ctr"/>
          <a:lstStyle/>
          <a:p>
            <a:pPr marL="0" marR="0" lvl="0" indent="0" algn="ctr" defTabSz="2950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608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Vivaldi" panose="03020602050506090804" pitchFamily="66" charset="0"/>
              <a:ea typeface="+mn-ea"/>
              <a:cs typeface="+mn-cs"/>
            </a:endParaRPr>
          </a:p>
        </p:txBody>
      </p:sp>
      <p:sp>
        <p:nvSpPr>
          <p:cNvPr id="16" name="ZoneTexte 15">
            <a:hlinkClick r:id="rId4"/>
          </p:cNvPr>
          <p:cNvSpPr txBox="1"/>
          <p:nvPr/>
        </p:nvSpPr>
        <p:spPr>
          <a:xfrm>
            <a:off x="1714748" y="1315209"/>
            <a:ext cx="4850907" cy="2386260"/>
          </a:xfrm>
          <a:prstGeom prst="rect">
            <a:avLst/>
          </a:prstGeom>
          <a:noFill/>
        </p:spPr>
        <p:txBody>
          <a:bodyPr spcFirstLastPara="1" lIns="29510" tIns="14767" rIns="29510" bIns="14767" numCol="1">
            <a:prstTxWarp prst="textArchDown">
              <a:avLst>
                <a:gd name="adj" fmla="val 37019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marL="0" marR="0" lvl="0" indent="0" algn="ctr" defTabSz="2950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25" b="1" i="0" u="none" strike="noStrike" kern="1200" cap="none" spc="0" normalizeH="0" baseline="0" noProof="0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Créa Choppin    images  du net   Janvier  2017</a:t>
            </a:r>
            <a:endParaRPr kumimoji="0" lang="fr-FR" sz="2973" b="1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uLnTx/>
              <a:uFillTx/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5" name="ZoneTexte 14">
            <a:hlinkClick r:id="rId3"/>
          </p:cNvPr>
          <p:cNvSpPr txBox="1"/>
          <p:nvPr/>
        </p:nvSpPr>
        <p:spPr>
          <a:xfrm>
            <a:off x="1594211" y="1060397"/>
            <a:ext cx="5075216" cy="2906616"/>
          </a:xfrm>
          <a:prstGeom prst="rect">
            <a:avLst/>
          </a:prstGeom>
          <a:noFill/>
        </p:spPr>
        <p:txBody>
          <a:bodyPr spcFirstLastPara="1" lIns="29510" tIns="14767" rIns="29510" bIns="14767" numCol="1">
            <a:prstTxWarp prst="textArchUp">
              <a:avLst>
                <a:gd name="adj" fmla="val 1100130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marL="0" marR="0" lvl="0" indent="0" algn="ctr" defTabSz="2950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96" b="1" i="0" u="none" strike="noStrike" kern="1200" cap="none" spc="0" normalizeH="0" baseline="0" noProof="0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Retrouvez-moi   sur le nouveau  site  diaporamas carminé</a:t>
            </a:r>
            <a:endParaRPr kumimoji="0" lang="fr-FR" sz="2635" b="1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uLnTx/>
              <a:uFillTx/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2" name="Corde 1"/>
          <p:cNvSpPr/>
          <p:nvPr/>
        </p:nvSpPr>
        <p:spPr>
          <a:xfrm>
            <a:off x="1992759" y="1311079"/>
            <a:ext cx="4380147" cy="2042096"/>
          </a:xfrm>
          <a:prstGeom prst="chord">
            <a:avLst>
              <a:gd name="adj1" fmla="val 5577323"/>
              <a:gd name="adj2" fmla="val 16200000"/>
            </a:avLst>
          </a:prstGeom>
          <a:blipFill dpi="0" rotWithShape="0">
            <a:blip r:embed="rId5"/>
            <a:srcRect/>
            <a:stretch>
              <a:fillRect l="-5405" t="-11199" r="-97297" b="-537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51134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007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7" name="Corde 6"/>
          <p:cNvSpPr/>
          <p:nvPr/>
        </p:nvSpPr>
        <p:spPr>
          <a:xfrm rot="10800000">
            <a:off x="1909009" y="1311079"/>
            <a:ext cx="4411554" cy="2042096"/>
          </a:xfrm>
          <a:prstGeom prst="chord">
            <a:avLst>
              <a:gd name="adj1" fmla="val 5577323"/>
              <a:gd name="adj2" fmla="val 16259138"/>
            </a:avLst>
          </a:prstGeom>
          <a:blipFill dpi="0" rotWithShape="0">
            <a:blip r:embed="rId5"/>
            <a:srcRect/>
            <a:stretch>
              <a:fillRect l="-102702" t="-11199" b="-537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51134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007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01195" y="3923957"/>
            <a:ext cx="2609530" cy="3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96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Cliquez pour aller au nouveau site</a:t>
            </a:r>
          </a:p>
          <a:p>
            <a:pPr marL="0" marR="0" lvl="0" indent="0" algn="l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96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      Click </a:t>
            </a:r>
            <a:r>
              <a:rPr kumimoji="0" lang="fr-FR" sz="96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to go to the new site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72507" y="2219902"/>
            <a:ext cx="196920" cy="24014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211" y="2361309"/>
            <a:ext cx="194261" cy="239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58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theme/theme1.xml><?xml version="1.0" encoding="utf-8"?>
<a:theme xmlns:a="http://schemas.openxmlformats.org/drawingml/2006/main" name="24_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rofondeur">
  <a:themeElements>
    <a:clrScheme name="Personnalisé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0C0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ofondeur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fondeu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5374</TotalTime>
  <Words>132</Words>
  <Application>Microsoft Office PowerPoint</Application>
  <PresentationFormat>Personnalisé</PresentationFormat>
  <Paragraphs>24</Paragraphs>
  <Slides>19</Slides>
  <Notes>5</Notes>
  <HiddenSlides>0</HiddenSlides>
  <MMClips>1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19</vt:i4>
      </vt:variant>
    </vt:vector>
  </HeadingPairs>
  <TitlesOfParts>
    <vt:vector size="31" baseType="lpstr">
      <vt:lpstr>BatangChe</vt:lpstr>
      <vt:lpstr>Andalus</vt:lpstr>
      <vt:lpstr>Arial</vt:lpstr>
      <vt:lpstr>Baskerville Old Face</vt:lpstr>
      <vt:lpstr>Calibri</vt:lpstr>
      <vt:lpstr>Calibri Light</vt:lpstr>
      <vt:lpstr>Corbel</vt:lpstr>
      <vt:lpstr>Times New Roman</vt:lpstr>
      <vt:lpstr>Vijaya</vt:lpstr>
      <vt:lpstr>Vivaldi</vt:lpstr>
      <vt:lpstr>24_Thème Office</vt:lpstr>
      <vt:lpstr>Profondeur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Fiorentino</dc:creator>
  <cp:lastModifiedBy>christian choppin</cp:lastModifiedBy>
  <cp:revision>1214</cp:revision>
  <dcterms:created xsi:type="dcterms:W3CDTF">2013-10-06T14:21:05Z</dcterms:created>
  <dcterms:modified xsi:type="dcterms:W3CDTF">2017-01-24T18:28:07Z</dcterms:modified>
</cp:coreProperties>
</file>