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311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9" d="100"/>
          <a:sy n="79" d="100"/>
        </p:scale>
        <p:origin x="-114" y="-6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3872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3912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7732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6794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8479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005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7094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0512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1136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0775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656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4820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2546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565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066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4678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1918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100000">
              <a:srgbClr val="FF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2E462A7-1014-480B-805D-34A84E98104D}" type="datetimeFigureOut">
              <a:rPr lang="fr-FR" smtClean="0"/>
              <a:t>10/02/2017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5212437-DA81-4E4C-8923-CCA68116B9A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76649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59728" y="41021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048000" y="22748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3341298" y="41021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815751" y="106552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341298" y="2921170"/>
            <a:ext cx="5417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FR" sz="4000" dirty="0"/>
          </a:p>
        </p:txBody>
      </p:sp>
      <p:sp>
        <p:nvSpPr>
          <p:cNvPr id="8" name="Rectangle 7"/>
          <p:cNvSpPr/>
          <p:nvPr/>
        </p:nvSpPr>
        <p:spPr>
          <a:xfrm>
            <a:off x="345057" y="1180942"/>
            <a:ext cx="114645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363747" y="550417"/>
            <a:ext cx="11464505" cy="398658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fr-FR" sz="54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Denver-Serial-Black" pitchFamily="2" charset="0"/>
              </a:rPr>
              <a:t>Les étonnantes boîtes aux lettres japonaises</a:t>
            </a:r>
          </a:p>
          <a:p>
            <a:pPr algn="ctr"/>
            <a:r>
              <a:rPr lang="fr-FR" sz="54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Denver-Serial-Black" pitchFamily="2" charset="0"/>
              </a:rPr>
              <a:t>par Modesto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50938"/>
            <a:ext cx="121920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fr-FR" sz="44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Denver-Serial-Black" pitchFamily="2" charset="0"/>
              </a:rPr>
              <a:t>automatique</a:t>
            </a:r>
            <a:endParaRPr lang="fr-FR" sz="4400" b="1" cap="none" spc="0" dirty="0">
              <a:ln w="19050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" name="13. Ringo Orenji - Mika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255978" y="264417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47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88054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7459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1720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549000"/>
            <a:ext cx="768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8028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0" y="29673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59" y="549000"/>
            <a:ext cx="5714883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0389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3559" y="549000"/>
            <a:ext cx="5744882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0791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2509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4293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6964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0609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515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1388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80155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0157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5641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87554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632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3143" y="549000"/>
            <a:ext cx="8685714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5701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3199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5093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2955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3788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02877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8205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 rotWithShape="1">
          <a:blip r:embed="rId2"/>
          <a:srcRect l="16136" t="1149" r="16116" b="2505"/>
          <a:stretch/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8502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 rotWithShape="1">
          <a:blip r:embed="rId2"/>
          <a:srcRect l="3969" t="1819" r="3923" b="3428"/>
          <a:stretch/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8495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4623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1554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145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0510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7779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8431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5142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3509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7208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9455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562" y="2028825"/>
            <a:ext cx="4714875" cy="280035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9223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theme/theme1.xml><?xml version="1.0" encoding="utf-8"?>
<a:theme xmlns:a="http://schemas.openxmlformats.org/drawingml/2006/main" name="Ronds dans l’eau">
  <a:themeElements>
    <a:clrScheme name="Ronds dans l’eau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Ronds dans l’eau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onds dans l’eau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Ronds dans l’eau</Template>
  <TotalTime>98</TotalTime>
  <Words>11</Words>
  <Application>Microsoft Office PowerPoint</Application>
  <PresentationFormat>Personnalisé</PresentationFormat>
  <Paragraphs>6</Paragraphs>
  <Slides>38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39" baseType="lpstr"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Modesto</dc:creator>
  <cp:lastModifiedBy>Jean-Louis</cp:lastModifiedBy>
  <cp:revision>42</cp:revision>
  <dcterms:created xsi:type="dcterms:W3CDTF">2015-11-02T15:50:35Z</dcterms:created>
  <dcterms:modified xsi:type="dcterms:W3CDTF">2017-02-10T08:29:10Z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5709726</vt:lpwstr>
  </property>
  <property fmtid="{D5CDD505-2E9C-101B-9397-08002B2CF9AE}" pid="3" name="NXPowerLiteSettings">
    <vt:lpwstr>F9000400038000</vt:lpwstr>
  </property>
  <property fmtid="{D5CDD505-2E9C-101B-9397-08002B2CF9AE}" pid="4" name="NXPowerLiteVersion">
    <vt:lpwstr>D7.0.4</vt:lpwstr>
  </property>
</Properties>
</file>