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63" r:id="rId6"/>
    <p:sldId id="264" r:id="rId7"/>
    <p:sldId id="265" r:id="rId8"/>
    <p:sldId id="266" r:id="rId9"/>
    <p:sldId id="267" r:id="rId10"/>
    <p:sldId id="261" r:id="rId11"/>
    <p:sldId id="270" r:id="rId12"/>
    <p:sldId id="272" r:id="rId13"/>
    <p:sldId id="274" r:id="rId14"/>
    <p:sldId id="279" r:id="rId15"/>
    <p:sldId id="271" r:id="rId16"/>
    <p:sldId id="276" r:id="rId17"/>
    <p:sldId id="277" r:id="rId18"/>
    <p:sldId id="275" r:id="rId19"/>
    <p:sldId id="278" r:id="rId20"/>
    <p:sldId id="282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0ZDp+hJu9CvfByW2NoQfg==" hashData="9XbYBCdNOH+tXF4btYYnyUgtd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33B0C-09D6-41C7-944E-74162001DB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43A05-C5F5-4E70-AC6D-87772C34CB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121F2-621B-4DD0-8E7F-D74C973A52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036EC-2BE2-46B2-BAE9-32D4ABF2CF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B3E38-EC90-4F05-9E0C-8B1AD94FCE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55D71-166D-457A-A573-A9DD9A1112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B0EA3-0E39-4E82-86CA-773BF5B129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BE427-8909-406D-B077-931D598E33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466C9-5257-44F5-BA56-056CAE4ADA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616EA-0CCC-47F3-8839-FA4D83ADA0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CFD39-24DF-438A-BB6A-056DC7B572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6F2BEA6-1F1A-41A3-B1CE-C439CD766F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4"/>
          <p:cNvSpPr>
            <a:spLocks noChangeArrowheads="1" noChangeShapeType="1" noTextEdit="1"/>
          </p:cNvSpPr>
          <p:nvPr/>
        </p:nvSpPr>
        <p:spPr bwMode="auto">
          <a:xfrm>
            <a:off x="1331913" y="115888"/>
            <a:ext cx="7704137" cy="439261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Les bébés</a:t>
            </a:r>
          </a:p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pandas</a:t>
            </a:r>
          </a:p>
          <a:p>
            <a:pPr algn="ctr"/>
            <a:endParaRPr lang="fr-FR" sz="36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2051" name="Picture 9" descr="Arts_chez_Micheli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6683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4140200" y="6488113"/>
            <a:ext cx="2397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fld id="{B6F7A63B-9CF8-4E2D-A46E-BB113F5273DA}" type="datetime9">
              <a:rPr lang="ro-RO">
                <a:solidFill>
                  <a:srgbClr val="FF0000"/>
                </a:solidFill>
                <a:latin typeface="Lucida Calligraphy" pitchFamily="66" charset="0"/>
                <a:cs typeface="IrisUPC" pitchFamily="34" charset="-34"/>
              </a:rPr>
              <a:pPr/>
              <a:t>12.02.2017 08:38:26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732588" y="6508750"/>
            <a:ext cx="2093912" cy="349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fr-F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  <a:cs typeface="Lucida Sans Unicode" charset="0"/>
              </a:rPr>
              <a:t>AUTOMATIQUE</a:t>
            </a:r>
          </a:p>
        </p:txBody>
      </p:sp>
    </p:spTree>
  </p:cSld>
  <p:clrMapOvr>
    <a:masterClrMapping/>
  </p:clrMapOvr>
  <p:transition spd="slow" advTm="6000">
    <p:sndAc>
      <p:stSnd loop="1">
        <p:snd r:embed="rId2" name="Richard Chamberlain from the thorn birds 20 07 1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 descr="nurserie-de-panda-une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27113"/>
            <a:ext cx="91440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 descr="Nurserie-de-panda-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 descr="Nurserie-de-panda-1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4" descr="Nurserie-de-panda-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4" descr="Nurserie-de-panda-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4" descr="Nurserie-de-panda-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 descr="Nurserie-de-panda-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4" descr="Nurserie-de-panda-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4" descr="Nurserie-de-panda-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4" descr="Nurserie-de-panda-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Nurserie-de-panda-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Nurserie-de-panda-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0075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Nurserie-de-panda-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4" descr="Nurserie-de-panda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4" descr="Nurserie-de-panda-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4" descr="Nurserie-de-panda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4675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4" descr="Nurserie-de-panda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3350"/>
            <a:ext cx="91440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4" descr="Nurserie-de-panda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4"/>
          <p:cNvSpPr>
            <a:spLocks noChangeArrowheads="1" noChangeShapeType="1" noTextEdit="1"/>
          </p:cNvSpPr>
          <p:nvPr/>
        </p:nvSpPr>
        <p:spPr bwMode="auto">
          <a:xfrm>
            <a:off x="1763713" y="2420938"/>
            <a:ext cx="5832475" cy="193516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21507" name="ZoneTexte 4"/>
          <p:cNvSpPr txBox="1">
            <a:spLocks noChangeArrowheads="1"/>
          </p:cNvSpPr>
          <p:nvPr/>
        </p:nvSpPr>
        <p:spPr bwMode="auto">
          <a:xfrm>
            <a:off x="179388" y="115888"/>
            <a:ext cx="5976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Création Catherine Chantha, le 26 juillet 2015</a:t>
            </a:r>
          </a:p>
        </p:txBody>
      </p:sp>
      <p:pic>
        <p:nvPicPr>
          <p:cNvPr id="6" name="Image 5" descr="0b5721aedb418cbf3cb0c83149940df3 - 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260648"/>
            <a:ext cx="1584735" cy="1258466"/>
          </a:xfrm>
          <a:prstGeom prst="ellipse">
            <a:avLst/>
          </a:prstGeom>
          <a:ln w="28575">
            <a:solidFill>
              <a:srgbClr val="FFC000"/>
            </a:solidFill>
          </a:ln>
        </p:spPr>
      </p:pic>
      <p:pic>
        <p:nvPicPr>
          <p:cNvPr id="21509" name="Image 6" descr="GIVERNY_M.Monet2_01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5805488"/>
            <a:ext cx="31750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13-SACS PUBLICITAIRES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413-SACS PUBLICITAIRES1</Template>
  <TotalTime>33</TotalTime>
  <Words>10</Words>
  <Application>Microsoft Office PowerPoint</Application>
  <PresentationFormat>Affichage à l'écran (4:3)</PresentationFormat>
  <Paragraphs>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Calibri</vt:lpstr>
      <vt:lpstr>Lucida Calligraphy</vt:lpstr>
      <vt:lpstr>IrisUPC</vt:lpstr>
      <vt:lpstr>Bodoni MT Black</vt:lpstr>
      <vt:lpstr>Times New Roman</vt:lpstr>
      <vt:lpstr>413-SACS PUBLICITAIRES1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23</cp:revision>
  <dcterms:created xsi:type="dcterms:W3CDTF">2015-07-26T14:12:58Z</dcterms:created>
  <dcterms:modified xsi:type="dcterms:W3CDTF">2017-02-12T07:38:23Z</dcterms:modified>
</cp:coreProperties>
</file>