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4" r:id="rId3"/>
    <p:sldId id="257" r:id="rId4"/>
    <p:sldId id="258" r:id="rId5"/>
    <p:sldId id="260" r:id="rId6"/>
    <p:sldId id="265" r:id="rId7"/>
    <p:sldId id="266" r:id="rId8"/>
    <p:sldId id="261" r:id="rId9"/>
    <p:sldId id="267" r:id="rId10"/>
    <p:sldId id="269" r:id="rId11"/>
    <p:sldId id="268" r:id="rId12"/>
    <p:sldId id="259" r:id="rId13"/>
    <p:sldId id="262" r:id="rId14"/>
    <p:sldId id="263" r:id="rId15"/>
    <p:sldId id="270" r:id="rId16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OPEZ HERRANZ Ivan" initials="LHI" lastIdx="1" clrIdx="0">
    <p:extLst>
      <p:ext uri="{19B8F6BF-5375-455C-9EA6-DF929625EA0E}">
        <p15:presenceInfo xmlns:p15="http://schemas.microsoft.com/office/powerpoint/2012/main" userId="LOPEZ HERRANZ Iva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300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52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02-16T11:56:29.369" idx="1">
    <p:pos x="2101" y="780"/>
    <p:text>Total Recall : Colin Farell
Taken : Liam Nesson</p:text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3C6B-D0CE-47F6-9346-FF072D5DC467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BE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AEC87-83DD-438B-999D-21B588AE36EA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345595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Modifier le style des sous-titres du masque</a:t>
            </a:r>
            <a:endParaRPr lang="fr-BE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504372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105581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84012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404742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714551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397343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436341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493134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BE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1388525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563820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BE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21708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fr-BE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67207-DBE1-4E2D-8AEB-FC41526A5528}" type="datetimeFigureOut">
              <a:rPr lang="fr-BE" smtClean="0"/>
              <a:t>18-02-17</a:t>
            </a:fld>
            <a:endParaRPr lang="fr-BE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BE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4D137A-8598-423E-A87A-B4490829FD4E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902756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1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microsoft.com/office/2007/relationships/media" Target="../media/media2.mp3"/><Relationship Id="rId1" Type="http://schemas.openxmlformats.org/officeDocument/2006/relationships/audio" Target="NULL" TargetMode="External"/><Relationship Id="rId6" Type="http://schemas.openxmlformats.org/officeDocument/2006/relationships/image" Target="../media/image39.jpeg"/><Relationship Id="rId5" Type="http://schemas.openxmlformats.org/officeDocument/2006/relationships/image" Target="../media/image38.png"/><Relationship Id="rId4" Type="http://schemas.openxmlformats.org/officeDocument/2006/relationships/image" Target="../media/image3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8CURMyb59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201049" y="354827"/>
            <a:ext cx="9736822" cy="2387600"/>
          </a:xfrm>
        </p:spPr>
        <p:txBody>
          <a:bodyPr/>
          <a:lstStyle/>
          <a:p>
            <a:r>
              <a:rPr lang="fr-BE" dirty="0">
                <a:solidFill>
                  <a:srgbClr val="4D4D4D"/>
                </a:solidFill>
              </a:rPr>
              <a:t>Introduction of a country: Ireland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803374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fr-BE" dirty="0"/>
              <a:t>By : Laurent </a:t>
            </a:r>
            <a:r>
              <a:rPr lang="fr-BE" dirty="0" err="1"/>
              <a:t>Doigni</a:t>
            </a:r>
            <a:endParaRPr lang="fr-BE" dirty="0"/>
          </a:p>
          <a:p>
            <a:r>
              <a:rPr lang="fr-BE" dirty="0"/>
              <a:t>   </a:t>
            </a:r>
            <a:r>
              <a:rPr lang="fr-BE" dirty="0" err="1"/>
              <a:t>Okan</a:t>
            </a:r>
            <a:r>
              <a:rPr lang="fr-BE" dirty="0"/>
              <a:t> </a:t>
            </a:r>
            <a:r>
              <a:rPr lang="fr-BE" dirty="0" err="1"/>
              <a:t>Guzey</a:t>
            </a:r>
            <a:endParaRPr lang="fr-BE" dirty="0"/>
          </a:p>
          <a:p>
            <a:r>
              <a:rPr lang="fr-BE" dirty="0"/>
              <a:t>	   Ivan Lopez Herranz</a:t>
            </a:r>
          </a:p>
          <a:p>
            <a:r>
              <a:rPr lang="fr-BE" dirty="0"/>
              <a:t>1CE2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0" b="100000" l="0" r="100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10373678" y="5279450"/>
            <a:ext cx="1128386" cy="1128386"/>
          </a:xfrm>
          <a:prstGeom prst="rect">
            <a:avLst/>
          </a:prstGeom>
          <a:ln>
            <a:noFill/>
          </a:ln>
        </p:spPr>
      </p:pic>
      <p:sp>
        <p:nvSpPr>
          <p:cNvPr id="6" name="ZoneTexte 5"/>
          <p:cNvSpPr txBox="1"/>
          <p:nvPr/>
        </p:nvSpPr>
        <p:spPr>
          <a:xfrm>
            <a:off x="10616768" y="5653469"/>
            <a:ext cx="642206" cy="380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745902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069" y="365125"/>
            <a:ext cx="5284833" cy="6217451"/>
          </a:xfrm>
        </p:spPr>
      </p:pic>
    </p:spTree>
    <p:extLst>
      <p:ext uri="{BB962C8B-B14F-4D97-AF65-F5344CB8AC3E}">
        <p14:creationId xmlns:p14="http://schemas.microsoft.com/office/powerpoint/2010/main" val="384567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 err="1"/>
              <a:t>Symbols</a:t>
            </a:r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56" y="365125"/>
            <a:ext cx="3494201" cy="1774832"/>
          </a:xfr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636" y="1541013"/>
            <a:ext cx="2842507" cy="2167826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206" y="2800984"/>
            <a:ext cx="2390485" cy="3559770"/>
          </a:xfrm>
          <a:prstGeom prst="rect">
            <a:avLst/>
          </a:prstGeom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7496" y="4990641"/>
            <a:ext cx="1629666" cy="162966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ZoneTexte 7"/>
          <p:cNvSpPr txBox="1"/>
          <p:nvPr/>
        </p:nvSpPr>
        <p:spPr>
          <a:xfrm>
            <a:off x="10631277" y="5562381"/>
            <a:ext cx="53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dirty="0"/>
              <a:t>2</a:t>
            </a:r>
          </a:p>
        </p:txBody>
      </p:sp>
      <p:pic>
        <p:nvPicPr>
          <p:cNvPr id="9" name="Imag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8221" y="100085"/>
            <a:ext cx="3173389" cy="4694361"/>
          </a:xfrm>
          <a:prstGeom prst="rect">
            <a:avLst/>
          </a:prstGeom>
          <a:solidFill>
            <a:srgbClr val="FF6300"/>
          </a:solidFill>
        </p:spPr>
      </p:pic>
      <p:pic>
        <p:nvPicPr>
          <p:cNvPr id="10" name="Imag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9323" y="3708839"/>
            <a:ext cx="3793354" cy="2823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476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 err="1"/>
              <a:t>Celebrities</a:t>
            </a:r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203" y="1248700"/>
            <a:ext cx="2900892" cy="4351338"/>
          </a:xfr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6044" y="1503054"/>
            <a:ext cx="3239911" cy="4859867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5616" y="1690688"/>
            <a:ext cx="3751468" cy="2110200"/>
          </a:xfrm>
          <a:prstGeom prst="rect">
            <a:avLst/>
          </a:prstGeom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1350" y="4990641"/>
            <a:ext cx="1970824" cy="1970824"/>
          </a:xfrm>
          <a:prstGeom prst="rect">
            <a:avLst/>
          </a:prstGeom>
        </p:spPr>
      </p:pic>
      <p:sp>
        <p:nvSpPr>
          <p:cNvPr id="7" name="ZoneTexte 6"/>
          <p:cNvSpPr txBox="1"/>
          <p:nvPr/>
        </p:nvSpPr>
        <p:spPr>
          <a:xfrm>
            <a:off x="10807046" y="5791387"/>
            <a:ext cx="651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408587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/>
              <a:t>Bands</a:t>
            </a: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5206" y="241197"/>
            <a:ext cx="3876921" cy="3182306"/>
          </a:xfrm>
          <a:prstGeom prst="rect">
            <a:avLst/>
          </a:prstGeom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10" y="3423503"/>
            <a:ext cx="4352568" cy="3262329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9760" y="5045725"/>
            <a:ext cx="1931687" cy="1931687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10910454" y="5786327"/>
            <a:ext cx="443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dirty="0"/>
              <a:t>4</a:t>
            </a:r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200" y="76753"/>
            <a:ext cx="4565069" cy="3227870"/>
          </a:xfrm>
          <a:prstGeom prst="rect">
            <a:avLst/>
          </a:prstGeom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2303" y="3509868"/>
            <a:ext cx="4897457" cy="326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654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fr-FR" dirty="0"/>
              <a:t>Irish </a:t>
            </a:r>
            <a:r>
              <a:rPr lang="fr-FR" dirty="0" err="1"/>
              <a:t>Stepdance</a:t>
            </a:r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295" y="694062"/>
            <a:ext cx="3986185" cy="2666084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1128" y="694061"/>
            <a:ext cx="3908577" cy="32808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9744" y="4003787"/>
            <a:ext cx="4252512" cy="27364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5220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3200" dirty="0" err="1"/>
              <a:t>Popular</a:t>
            </a:r>
            <a:r>
              <a:rPr lang="fr-FR" sz="3200" dirty="0"/>
              <a:t> Irish </a:t>
            </a:r>
            <a:r>
              <a:rPr lang="fr-FR" sz="3200" dirty="0" err="1"/>
              <a:t>stepdance</a:t>
            </a:r>
            <a:r>
              <a:rPr lang="fr-FR" sz="3200" dirty="0"/>
              <a:t> bands</a:t>
            </a:r>
            <a:endParaRPr lang="fr-BE" sz="3200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2448" y="1293337"/>
            <a:ext cx="3975257" cy="2650701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333" y="1293338"/>
            <a:ext cx="3718468" cy="2419346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448" y="4032172"/>
            <a:ext cx="5111342" cy="2622015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9648" y="3808572"/>
            <a:ext cx="3794152" cy="2845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530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/>
              <a:t>Dance</a:t>
            </a:r>
          </a:p>
        </p:txBody>
      </p:sp>
      <p:pic>
        <p:nvPicPr>
          <p:cNvPr id="4" name="Riverdance the final performance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196023" end="173160.666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84919" y="1351786"/>
            <a:ext cx="8337550" cy="4351338"/>
          </a:xfrm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9061" y="4858439"/>
            <a:ext cx="2125227" cy="2125227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10802957" y="5703124"/>
            <a:ext cx="550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05486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Instruments</a:t>
            </a:r>
            <a:endParaRPr lang="fr-BE" dirty="0"/>
          </a:p>
        </p:txBody>
      </p:sp>
      <p:pic>
        <p:nvPicPr>
          <p:cNvPr id="8" name="Espace réservé du contenu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42405" y="700962"/>
            <a:ext cx="3100595" cy="23151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979" y="1359235"/>
            <a:ext cx="3649280" cy="364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Imag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1292" y="700962"/>
            <a:ext cx="4571531" cy="24829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7486" y="3795295"/>
            <a:ext cx="3685337" cy="27640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Imag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5434" y="3086717"/>
            <a:ext cx="2443781" cy="36752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6964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632" y="1597047"/>
            <a:ext cx="6761619" cy="3803410"/>
          </a:xfr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7083" y="525635"/>
            <a:ext cx="4124864" cy="596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753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Sports</a:t>
            </a:r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5798" y="442022"/>
            <a:ext cx="3630202" cy="2497329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6178" y="105927"/>
            <a:ext cx="5094002" cy="3169521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199370"/>
            <a:ext cx="5158355" cy="3595374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1146" y="3375831"/>
            <a:ext cx="4979034" cy="3418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872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/>
              <a:t>Places</a:t>
            </a:r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856" y="1603022"/>
            <a:ext cx="3204744" cy="2125814"/>
          </a:xfrm>
        </p:spPr>
      </p:pic>
      <p:pic>
        <p:nvPicPr>
          <p:cNvPr id="6" name="Michel Sardou - Les Lacs du Connemara (Connemara Lakes) - Olympia 1995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5639" end="236217.812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78182" y="1017026"/>
            <a:ext cx="609600" cy="609600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26626"/>
            <a:ext cx="4195864" cy="3146898"/>
          </a:xfrm>
          <a:prstGeom prst="rect">
            <a:avLst/>
          </a:prstGeom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76844" y="4837586"/>
            <a:ext cx="2020414" cy="2020414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10851615" y="5663127"/>
            <a:ext cx="605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63607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 err="1"/>
              <a:t>Songs</a:t>
            </a:r>
            <a:endParaRPr lang="fr-BE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49" y="1294080"/>
            <a:ext cx="5593266" cy="39168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0434" y="4944320"/>
            <a:ext cx="1802483" cy="1802483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10771909" y="5627114"/>
            <a:ext cx="581891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dirty="0"/>
              <a:t> 7</a:t>
            </a:r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665" y="1294081"/>
            <a:ext cx="3333750" cy="33337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56545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/>
              <a:t>Food</a:t>
            </a:r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923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The </a:t>
            </a:r>
            <a:r>
              <a:rPr lang="fr-FR" dirty="0" err="1"/>
              <a:t>most</a:t>
            </a:r>
            <a:r>
              <a:rPr lang="fr-FR" dirty="0"/>
              <a:t> </a:t>
            </a:r>
            <a:r>
              <a:rPr lang="fr-FR" dirty="0" err="1"/>
              <a:t>popular</a:t>
            </a:r>
            <a:r>
              <a:rPr lang="fr-FR" dirty="0"/>
              <a:t> </a:t>
            </a:r>
            <a:r>
              <a:rPr lang="fr-FR" dirty="0" err="1"/>
              <a:t>song</a:t>
            </a:r>
            <a:r>
              <a:rPr lang="fr-FR" dirty="0"/>
              <a:t> in Ireland: Whiskey in The Jar by The </a:t>
            </a:r>
            <a:r>
              <a:rPr lang="fr-FR" dirty="0" err="1"/>
              <a:t>Dubliners</a:t>
            </a:r>
            <a:endParaRPr lang="fr-BE" dirty="0"/>
          </a:p>
        </p:txBody>
      </p:sp>
      <p:pic>
        <p:nvPicPr>
          <p:cNvPr id="11" name="e8CURMyb59s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58738" y="1507936"/>
            <a:ext cx="6874524" cy="515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75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50</Words>
  <Application>Microsoft Office PowerPoint</Application>
  <PresentationFormat>Grand écran</PresentationFormat>
  <Paragraphs>24</Paragraphs>
  <Slides>15</Slides>
  <Notes>0</Notes>
  <HiddenSlides>0</HiddenSlides>
  <MMClips>3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Thème Office</vt:lpstr>
      <vt:lpstr>Introduction of a country: Ireland</vt:lpstr>
      <vt:lpstr>Présentation PowerPoint</vt:lpstr>
      <vt:lpstr>Symbols</vt:lpstr>
      <vt:lpstr>Celebrities</vt:lpstr>
      <vt:lpstr>Bands</vt:lpstr>
      <vt:lpstr>Irish Stepdance</vt:lpstr>
      <vt:lpstr>Popular Irish stepdance bands</vt:lpstr>
      <vt:lpstr>Dance</vt:lpstr>
      <vt:lpstr>Instruments</vt:lpstr>
      <vt:lpstr>Présentation PowerPoint</vt:lpstr>
      <vt:lpstr>Sports</vt:lpstr>
      <vt:lpstr>Places</vt:lpstr>
      <vt:lpstr>Songs</vt:lpstr>
      <vt:lpstr>Food</vt:lpstr>
      <vt:lpstr>The most popular song in Ireland: Whiskey in The Jar by The Dubliners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of my Homeland : Ireland</dc:title>
  <dc:creator>LOPEZ HERRANZ Ivan</dc:creator>
  <cp:lastModifiedBy>DOIGNI Laurent</cp:lastModifiedBy>
  <cp:revision>31</cp:revision>
  <dcterms:created xsi:type="dcterms:W3CDTF">2017-02-16T10:40:51Z</dcterms:created>
  <dcterms:modified xsi:type="dcterms:W3CDTF">2017-02-18T09:34:02Z</dcterms:modified>
</cp:coreProperties>
</file>