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71" r:id="rId3"/>
    <p:sldId id="258" r:id="rId4"/>
    <p:sldId id="287" r:id="rId5"/>
    <p:sldId id="260" r:id="rId6"/>
    <p:sldId id="262" r:id="rId7"/>
    <p:sldId id="261" r:id="rId8"/>
    <p:sldId id="263" r:id="rId9"/>
    <p:sldId id="265" r:id="rId10"/>
    <p:sldId id="266" r:id="rId11"/>
    <p:sldId id="264" r:id="rId12"/>
    <p:sldId id="267" r:id="rId13"/>
    <p:sldId id="268" r:id="rId14"/>
    <p:sldId id="259" r:id="rId15"/>
    <p:sldId id="257" r:id="rId16"/>
    <p:sldId id="269" r:id="rId17"/>
    <p:sldId id="270" r:id="rId18"/>
    <p:sldId id="275" r:id="rId19"/>
    <p:sldId id="272" r:id="rId20"/>
    <p:sldId id="273" r:id="rId21"/>
    <p:sldId id="276" r:id="rId22"/>
    <p:sldId id="274" r:id="rId23"/>
    <p:sldId id="281" r:id="rId24"/>
    <p:sldId id="277" r:id="rId25"/>
    <p:sldId id="278" r:id="rId26"/>
    <p:sldId id="279" r:id="rId27"/>
    <p:sldId id="285" r:id="rId28"/>
    <p:sldId id="280" r:id="rId29"/>
    <p:sldId id="282" r:id="rId30"/>
    <p:sldId id="284" r:id="rId31"/>
    <p:sldId id="288" r:id="rId32"/>
    <p:sldId id="283" r:id="rId33"/>
  </p:sldIdLst>
  <p:sldSz cx="9144000" cy="6858000" type="screen4x3"/>
  <p:notesSz cx="6858000" cy="9144000"/>
  <p:photoAlbum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snNc0145w/CPlgNKvl7Zg==" hashData="+iOvfuPgN6pOpZ9cndVy1ueMoKpChLlr9xvNT2eBuq4YnDYc3aMI1Nx6WzRCHH+P8osb7euenfPP+qa/OW8QV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114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792C5-1A2F-4D8C-8B72-1A198454E9EC}" type="datetimeFigureOut">
              <a:rPr lang="de-DE" smtClean="0"/>
              <a:t>26.08.2014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02C75-B805-49F2-A75F-205AD09C0D12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7000">
    <p:random/>
    <p:sndAc>
      <p:stSnd>
        <p:snd r:embed="rId2" name="CASAS Hermosas Richard abel barcarolle enricoac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5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1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34b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8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6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9aa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0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20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1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9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6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7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0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38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6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1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2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2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51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4 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8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50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04775" y="0"/>
            <a:ext cx="893445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36a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Orchlu  49a 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John\Downloads\marianne\luc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721220" cy="1661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Wunderwelt</Template>
  <TotalTime>1</TotalTime>
  <Words>0</Words>
  <Application>Microsoft Office PowerPoint</Application>
  <PresentationFormat>Diavoorstelling (4:3)</PresentationFormat>
  <Paragraphs>0</Paragraphs>
  <Slides>32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2014-08-26T07:56:14Z</dcterms:created>
  <dcterms:modified xsi:type="dcterms:W3CDTF">2014-08-26T07:57:58Z</dcterms:modified>
</cp:coreProperties>
</file>