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WBcKzp6AP+OSp6c5F49xg==" hashData="IOTXVRvl35Qa4MFrR+iFIixlt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2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853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16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876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4925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0789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744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581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978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663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034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490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E70F1-23EC-40EB-B83C-B7EC401E6F77}" type="datetimeFigureOut">
              <a:rPr lang="fr-FR" smtClean="0"/>
              <a:t>01/09/2016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3590D-7A93-4979-A89F-EF83F16428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51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bin"/><Relationship Id="rId3" Type="http://schemas.openxmlformats.org/officeDocument/2006/relationships/audio" Target="../media/audio1.bin"/><Relationship Id="rId7" Type="http://schemas.openxmlformats.org/officeDocument/2006/relationships/audio" Target="../media/audio4.bin"/><Relationship Id="rId12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bin"/><Relationship Id="rId11" Type="http://schemas.openxmlformats.org/officeDocument/2006/relationships/audio" Target="../media/audio8.bin"/><Relationship Id="rId5" Type="http://schemas.openxmlformats.org/officeDocument/2006/relationships/audio" Target="../media/audio2.bin"/><Relationship Id="rId10" Type="http://schemas.openxmlformats.org/officeDocument/2006/relationships/audio" Target="../media/audio7.bin"/><Relationship Id="rId4" Type="http://schemas.openxmlformats.org/officeDocument/2006/relationships/image" Target="../media/image2.gif"/><Relationship Id="rId9" Type="http://schemas.openxmlformats.org/officeDocument/2006/relationships/audio" Target="../media/audio6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apy16.net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>
            <a:hlinkClick r:id="" action="ppaction://noaction">
              <a:snd r:embed="rId3" name="QueTuEsBelle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06" y="1270744"/>
            <a:ext cx="508000" cy="304800"/>
          </a:xfrm>
          <a:prstGeom prst="rect">
            <a:avLst/>
          </a:prstGeom>
        </p:spPr>
      </p:pic>
      <p:pic>
        <p:nvPicPr>
          <p:cNvPr id="4" name="Image 3">
            <a:hlinkClick r:id="" action="ppaction://noaction">
              <a:snd r:embed="rId5" name="ToiMonEnfan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686" y="1841306"/>
            <a:ext cx="508000" cy="304800"/>
          </a:xfrm>
          <a:prstGeom prst="rect">
            <a:avLst/>
          </a:prstGeom>
        </p:spPr>
      </p:pic>
      <p:pic>
        <p:nvPicPr>
          <p:cNvPr id="5" name="Image 4">
            <a:hlinkClick r:id="" action="ppaction://noaction">
              <a:snd r:embed="rId6" name="QuiSaura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513" y="735833"/>
            <a:ext cx="508000" cy="304800"/>
          </a:xfrm>
          <a:prstGeom prst="rect">
            <a:avLst/>
          </a:prstGeom>
        </p:spPr>
      </p:pic>
      <p:pic>
        <p:nvPicPr>
          <p:cNvPr id="6" name="Image 5">
            <a:hlinkClick r:id="" action="ppaction://noaction">
              <a:snd r:embed="rId7" name="CestMaPriere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365377"/>
            <a:ext cx="508000" cy="304800"/>
          </a:xfrm>
          <a:prstGeom prst="rect">
            <a:avLst/>
          </a:prstGeom>
        </p:spPr>
      </p:pic>
      <p:pic>
        <p:nvPicPr>
          <p:cNvPr id="7" name="Image 6">
            <a:hlinkClick r:id="" action="ppaction://noaction">
              <a:snd r:embed="rId8" name="LaisseMoiTaimer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309" y="2996952"/>
            <a:ext cx="508000" cy="304800"/>
          </a:xfrm>
          <a:prstGeom prst="rect">
            <a:avLst/>
          </a:prstGeom>
        </p:spPr>
      </p:pic>
      <p:pic>
        <p:nvPicPr>
          <p:cNvPr id="8" name="Image 7">
            <a:hlinkClick r:id="" action="ppaction://noaction">
              <a:snd r:embed="rId9" name="EtJeSuisHeureux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573016"/>
            <a:ext cx="508000" cy="304800"/>
          </a:xfrm>
          <a:prstGeom prst="rect">
            <a:avLst/>
          </a:prstGeom>
        </p:spPr>
      </p:pic>
      <p:pic>
        <p:nvPicPr>
          <p:cNvPr id="9" name="Image 8">
            <a:hlinkClick r:id="" action="ppaction://noaction">
              <a:snd r:embed="rId10" name="DonneUnPeuDeToi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149080"/>
            <a:ext cx="508000" cy="304800"/>
          </a:xfrm>
          <a:prstGeom prst="rect">
            <a:avLst/>
          </a:prstGeom>
        </p:spPr>
      </p:pic>
      <p:pic>
        <p:nvPicPr>
          <p:cNvPr id="10" name="Image 9">
            <a:hlinkClick r:id="" action="ppaction://noaction">
              <a:snd r:embed="rId11" name="CEstCommeCaQueJeTAime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36" y="4716760"/>
            <a:ext cx="508000" cy="30480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4283968" y="23002"/>
            <a:ext cx="4035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Cliquez sur les guitares</a:t>
            </a:r>
            <a:endParaRPr lang="fr-F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098686" y="6363128"/>
            <a:ext cx="1906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Quitter</a:t>
            </a: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36" y="5712885"/>
            <a:ext cx="3079750" cy="108585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1018936" y="4716760"/>
            <a:ext cx="3164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C’est Comme Ca Que Je T’aime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3687237" y="2365377"/>
            <a:ext cx="2876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C’est Ma Prière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699591" y="4116814"/>
            <a:ext cx="2372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Donne Un Peu De Toi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395934" y="3540750"/>
            <a:ext cx="2047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Et Je Suis Heureux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3056835" y="2964686"/>
            <a:ext cx="2417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Laisse Moi T’aimer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5140830" y="127074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 Est Belle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5796136" y="703567"/>
            <a:ext cx="1397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 Saura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4417031" y="1817369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Toi Mon Enfant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16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1680" y="4365104"/>
            <a:ext cx="619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D’autres diaporamas chez: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https://papy16.net/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663788" y="5085184"/>
            <a:ext cx="424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Mike Brant</a:t>
            </a:r>
          </a:p>
          <a:p>
            <a:pPr algn="ctr"/>
            <a:r>
              <a:rPr lang="fr-FR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Chansons souvenir</a:t>
            </a:r>
            <a:endParaRPr lang="fr-FR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22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47</Words>
  <Application>Microsoft Office PowerPoint</Application>
  <PresentationFormat>Affichage à l'écran (4:3)</PresentationFormat>
  <Paragraphs>13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Jean-Claude</dc:creator>
  <cp:lastModifiedBy>Jean-Claude</cp:lastModifiedBy>
  <cp:revision>7</cp:revision>
  <dcterms:created xsi:type="dcterms:W3CDTF">2016-08-04T14:29:03Z</dcterms:created>
  <dcterms:modified xsi:type="dcterms:W3CDTF">2016-09-01T13:19:27Z</dcterms:modified>
</cp:coreProperties>
</file>