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80" r:id="rId2"/>
    <p:sldId id="281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90" r:id="rId11"/>
    <p:sldId id="292" r:id="rId12"/>
    <p:sldId id="293" r:id="rId13"/>
    <p:sldId id="294" r:id="rId14"/>
  </p:sldIdLst>
  <p:sldSz cx="11880850" cy="7200900"/>
  <p:notesSz cx="6858000" cy="9144000"/>
  <p:defaultTextStyle>
    <a:defPPr>
      <a:defRPr lang="tr-TR"/>
    </a:defPPr>
    <a:lvl1pPr marL="0" algn="l" defTabSz="10903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165" algn="l" defTabSz="10903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331" algn="l" defTabSz="10903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496" algn="l" defTabSz="10903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661" algn="l" defTabSz="10903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5826" algn="l" defTabSz="10903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0992" algn="l" defTabSz="10903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157" algn="l" defTabSz="10903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322" algn="l" defTabSz="10903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ekbMcPBSz14fzFFWnJx3w==" hashData="YMrH856FYRX43XRmfy7fmxKFU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91" autoAdjust="0"/>
    <p:restoredTop sz="94700" autoAdjust="0"/>
  </p:normalViewPr>
  <p:slideViewPr>
    <p:cSldViewPr>
      <p:cViewPr varScale="1">
        <p:scale>
          <a:sx n="69" d="100"/>
          <a:sy n="69" d="100"/>
        </p:scale>
        <p:origin x="-528" y="-30"/>
      </p:cViewPr>
      <p:guideLst>
        <p:guide orient="horz" pos="2268"/>
        <p:guide pos="374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C140C7-B337-4CB5-A47D-E432B569721E}" type="datetimeFigureOut">
              <a:rPr lang="tr-TR" smtClean="0"/>
              <a:pPr/>
              <a:t>30.09.2016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601663" y="685800"/>
            <a:ext cx="5654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07118E-3C27-4D7B-9997-15DF3080F15C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891064" y="2236947"/>
            <a:ext cx="10098723" cy="1543526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782128" y="4080510"/>
            <a:ext cx="831659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38505" y="4627245"/>
            <a:ext cx="10098723" cy="1430179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38505" y="3052049"/>
            <a:ext cx="10098723" cy="157519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16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4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6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82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99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1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32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594043" y="168021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39432" y="168021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94042" y="1611869"/>
            <a:ext cx="5249439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165" indent="0">
              <a:buNone/>
              <a:defRPr sz="2400" b="1"/>
            </a:lvl2pPr>
            <a:lvl3pPr marL="1090331" indent="0">
              <a:buNone/>
              <a:defRPr sz="2100" b="1"/>
            </a:lvl3pPr>
            <a:lvl4pPr marL="1635496" indent="0">
              <a:buNone/>
              <a:defRPr sz="1900" b="1"/>
            </a:lvl4pPr>
            <a:lvl5pPr marL="2180661" indent="0">
              <a:buNone/>
              <a:defRPr sz="1900" b="1"/>
            </a:lvl5pPr>
            <a:lvl6pPr marL="2725826" indent="0">
              <a:buNone/>
              <a:defRPr sz="1900" b="1"/>
            </a:lvl6pPr>
            <a:lvl7pPr marL="3270992" indent="0">
              <a:buNone/>
              <a:defRPr sz="1900" b="1"/>
            </a:lvl7pPr>
            <a:lvl8pPr marL="3816157" indent="0">
              <a:buNone/>
              <a:defRPr sz="1900" b="1"/>
            </a:lvl8pPr>
            <a:lvl9pPr marL="4361322" indent="0">
              <a:buNone/>
              <a:defRPr sz="19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594042" y="2283619"/>
            <a:ext cx="5249439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035307" y="1611869"/>
            <a:ext cx="5251501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165" indent="0">
              <a:buNone/>
              <a:defRPr sz="2400" b="1"/>
            </a:lvl2pPr>
            <a:lvl3pPr marL="1090331" indent="0">
              <a:buNone/>
              <a:defRPr sz="2100" b="1"/>
            </a:lvl3pPr>
            <a:lvl4pPr marL="1635496" indent="0">
              <a:buNone/>
              <a:defRPr sz="1900" b="1"/>
            </a:lvl4pPr>
            <a:lvl5pPr marL="2180661" indent="0">
              <a:buNone/>
              <a:defRPr sz="1900" b="1"/>
            </a:lvl5pPr>
            <a:lvl6pPr marL="2725826" indent="0">
              <a:buNone/>
              <a:defRPr sz="1900" b="1"/>
            </a:lvl6pPr>
            <a:lvl7pPr marL="3270992" indent="0">
              <a:buNone/>
              <a:defRPr sz="1900" b="1"/>
            </a:lvl7pPr>
            <a:lvl8pPr marL="3816157" indent="0">
              <a:buNone/>
              <a:defRPr sz="1900" b="1"/>
            </a:lvl8pPr>
            <a:lvl9pPr marL="4361322" indent="0">
              <a:buNone/>
              <a:defRPr sz="19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035307" y="2283619"/>
            <a:ext cx="5251501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94043" y="286702"/>
            <a:ext cx="3908718" cy="122015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45082" y="286703"/>
            <a:ext cx="6641725" cy="614576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594043" y="1506856"/>
            <a:ext cx="3908718" cy="4925616"/>
          </a:xfrm>
        </p:spPr>
        <p:txBody>
          <a:bodyPr/>
          <a:lstStyle>
            <a:lvl1pPr marL="0" indent="0">
              <a:buNone/>
              <a:defRPr sz="1700"/>
            </a:lvl1pPr>
            <a:lvl2pPr marL="545165" indent="0">
              <a:buNone/>
              <a:defRPr sz="1400"/>
            </a:lvl2pPr>
            <a:lvl3pPr marL="1090331" indent="0">
              <a:buNone/>
              <a:defRPr sz="1200"/>
            </a:lvl3pPr>
            <a:lvl4pPr marL="1635496" indent="0">
              <a:buNone/>
              <a:defRPr sz="1100"/>
            </a:lvl4pPr>
            <a:lvl5pPr marL="2180661" indent="0">
              <a:buNone/>
              <a:defRPr sz="1100"/>
            </a:lvl5pPr>
            <a:lvl6pPr marL="2725826" indent="0">
              <a:buNone/>
              <a:defRPr sz="1100"/>
            </a:lvl6pPr>
            <a:lvl7pPr marL="3270992" indent="0">
              <a:buNone/>
              <a:defRPr sz="1100"/>
            </a:lvl7pPr>
            <a:lvl8pPr marL="3816157" indent="0">
              <a:buNone/>
              <a:defRPr sz="1100"/>
            </a:lvl8pPr>
            <a:lvl9pPr marL="4361322" indent="0">
              <a:buNone/>
              <a:defRPr sz="11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28730" y="5040630"/>
            <a:ext cx="7128510" cy="59507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28730" y="643414"/>
            <a:ext cx="7128510" cy="4320540"/>
          </a:xfrm>
        </p:spPr>
        <p:txBody>
          <a:bodyPr/>
          <a:lstStyle>
            <a:lvl1pPr marL="0" indent="0">
              <a:buNone/>
              <a:defRPr sz="3800"/>
            </a:lvl1pPr>
            <a:lvl2pPr marL="545165" indent="0">
              <a:buNone/>
              <a:defRPr sz="3300"/>
            </a:lvl2pPr>
            <a:lvl3pPr marL="1090331" indent="0">
              <a:buNone/>
              <a:defRPr sz="2900"/>
            </a:lvl3pPr>
            <a:lvl4pPr marL="1635496" indent="0">
              <a:buNone/>
              <a:defRPr sz="2400"/>
            </a:lvl4pPr>
            <a:lvl5pPr marL="2180661" indent="0">
              <a:buNone/>
              <a:defRPr sz="2400"/>
            </a:lvl5pPr>
            <a:lvl6pPr marL="2725826" indent="0">
              <a:buNone/>
              <a:defRPr sz="2400"/>
            </a:lvl6pPr>
            <a:lvl7pPr marL="3270992" indent="0">
              <a:buNone/>
              <a:defRPr sz="2400"/>
            </a:lvl7pPr>
            <a:lvl8pPr marL="3816157" indent="0">
              <a:buNone/>
              <a:defRPr sz="2400"/>
            </a:lvl8pPr>
            <a:lvl9pPr marL="4361322" indent="0">
              <a:buNone/>
              <a:defRPr sz="24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28730" y="5635705"/>
            <a:ext cx="7128510" cy="845105"/>
          </a:xfrm>
        </p:spPr>
        <p:txBody>
          <a:bodyPr/>
          <a:lstStyle>
            <a:lvl1pPr marL="0" indent="0">
              <a:buNone/>
              <a:defRPr sz="1700"/>
            </a:lvl1pPr>
            <a:lvl2pPr marL="545165" indent="0">
              <a:buNone/>
              <a:defRPr sz="1400"/>
            </a:lvl2pPr>
            <a:lvl3pPr marL="1090331" indent="0">
              <a:buNone/>
              <a:defRPr sz="1200"/>
            </a:lvl3pPr>
            <a:lvl4pPr marL="1635496" indent="0">
              <a:buNone/>
              <a:defRPr sz="1100"/>
            </a:lvl4pPr>
            <a:lvl5pPr marL="2180661" indent="0">
              <a:buNone/>
              <a:defRPr sz="1100"/>
            </a:lvl5pPr>
            <a:lvl6pPr marL="2725826" indent="0">
              <a:buNone/>
              <a:defRPr sz="1100"/>
            </a:lvl6pPr>
            <a:lvl7pPr marL="3270992" indent="0">
              <a:buNone/>
              <a:defRPr sz="1100"/>
            </a:lvl7pPr>
            <a:lvl8pPr marL="3816157" indent="0">
              <a:buNone/>
              <a:defRPr sz="1100"/>
            </a:lvl8pPr>
            <a:lvl9pPr marL="4361322" indent="0">
              <a:buNone/>
              <a:defRPr sz="11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613616" y="288371"/>
            <a:ext cx="2673191" cy="6144101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594042" y="288371"/>
            <a:ext cx="7821560" cy="6144101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594043" y="288370"/>
            <a:ext cx="10692765" cy="1200150"/>
          </a:xfrm>
          <a:prstGeom prst="rect">
            <a:avLst/>
          </a:prstGeom>
        </p:spPr>
        <p:txBody>
          <a:bodyPr vert="horz" lIns="109033" tIns="54517" rIns="109033" bIns="54517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94043" y="1680211"/>
            <a:ext cx="10692765" cy="4752261"/>
          </a:xfrm>
          <a:prstGeom prst="rect">
            <a:avLst/>
          </a:prstGeom>
        </p:spPr>
        <p:txBody>
          <a:bodyPr vert="horz" lIns="109033" tIns="54517" rIns="109033" bIns="54517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594043" y="6674168"/>
            <a:ext cx="2772198" cy="383381"/>
          </a:xfrm>
          <a:prstGeom prst="rect">
            <a:avLst/>
          </a:prstGeom>
        </p:spPr>
        <p:txBody>
          <a:bodyPr vert="horz" lIns="109033" tIns="54517" rIns="109033" bIns="54517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10.08.2016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059291" y="6674168"/>
            <a:ext cx="3762269" cy="383381"/>
          </a:xfrm>
          <a:prstGeom prst="rect">
            <a:avLst/>
          </a:prstGeom>
        </p:spPr>
        <p:txBody>
          <a:bodyPr vert="horz" lIns="109033" tIns="54517" rIns="109033" bIns="54517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514609" y="6674168"/>
            <a:ext cx="2772198" cy="383381"/>
          </a:xfrm>
          <a:prstGeom prst="rect">
            <a:avLst/>
          </a:prstGeom>
        </p:spPr>
        <p:txBody>
          <a:bodyPr vert="horz" lIns="109033" tIns="54517" rIns="109033" bIns="54517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56022-13C7-47E2-BFB0-750928F85EC5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1090331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874" indent="-408874" algn="l" defTabSz="109033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894" indent="-340728" algn="l" defTabSz="109033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913" indent="-272583" algn="l" defTabSz="109033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078" indent="-272583" algn="l" defTabSz="109033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244" indent="-272583" algn="l" defTabSz="109033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409" indent="-272583" algn="l" defTabSz="109033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574" indent="-272583" algn="l" defTabSz="109033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8740" indent="-272583" algn="l" defTabSz="109033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3905" indent="-272583" algn="l" defTabSz="109033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0903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165" algn="l" defTabSz="10903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331" algn="l" defTabSz="10903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496" algn="l" defTabSz="10903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661" algn="l" defTabSz="10903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826" algn="l" defTabSz="10903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992" algn="l" defTabSz="10903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157" algn="l" defTabSz="10903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322" algn="l" defTabSz="10903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10045426" y="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solidFill>
                  <a:schemeClr val="tx2"/>
                </a:solidFill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solidFill>
                  <a:schemeClr val="tx2"/>
                </a:solidFill>
                <a:latin typeface="Times New Roman" pitchFamily="18" charset="0"/>
              </a:rPr>
              <a:t>hotmail</a:t>
            </a:r>
            <a:r>
              <a:rPr lang="tr-TR" sz="1400" i="1" dirty="0">
                <a:solidFill>
                  <a:schemeClr val="tx2"/>
                </a:solidFill>
                <a:latin typeface="Times New Roman" pitchFamily="18" charset="0"/>
              </a:rPr>
              <a:t>.com </a:t>
            </a:r>
            <a:r>
              <a:rPr lang="tr-TR" sz="1400" i="1" dirty="0" err="1">
                <a:solidFill>
                  <a:schemeClr val="tx2"/>
                </a:solidFill>
                <a:latin typeface="Times New Roman" pitchFamily="18" charset="0"/>
              </a:rPr>
              <a:t>erkanbcc</a:t>
            </a:r>
            <a:r>
              <a:rPr lang="tr-TR" sz="1400" i="1" dirty="0">
                <a:solidFill>
                  <a:schemeClr val="tx2"/>
                </a:solidFill>
                <a:latin typeface="Times New Roman" pitchFamily="18" charset="0"/>
              </a:rPr>
              <a:t>@</a:t>
            </a:r>
            <a:r>
              <a:rPr lang="tr-TR" sz="1400" i="1" dirty="0" err="1">
                <a:solidFill>
                  <a:schemeClr val="tx2"/>
                </a:solidFill>
                <a:latin typeface="Times New Roman" pitchFamily="18" charset="0"/>
              </a:rPr>
              <a:t>gmail</a:t>
            </a:r>
            <a:r>
              <a:rPr lang="tr-TR" sz="1400" i="1" dirty="0">
                <a:solidFill>
                  <a:schemeClr val="tx2"/>
                </a:solidFill>
                <a:latin typeface="Times New Roman" pitchFamily="18" charset="0"/>
              </a:rPr>
              <a:t>.com </a:t>
            </a:r>
            <a:r>
              <a:rPr lang="tr-TR" sz="1400" i="1" dirty="0" smtClean="0">
                <a:solidFill>
                  <a:schemeClr val="tx2"/>
                </a:solidFill>
                <a:latin typeface="Times New Roman" pitchFamily="18" charset="0"/>
              </a:rPr>
              <a:t>30.09.2016</a:t>
            </a:r>
            <a:endParaRPr lang="tr-TR" sz="14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0" y="5319931"/>
            <a:ext cx="5256114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r"/>
            <a:r>
              <a:rPr lang="tr-TR" sz="3200" i="1" dirty="0" smtClean="0">
                <a:ln w="11430"/>
                <a:latin typeface="Garamond" pitchFamily="18" charset="0"/>
              </a:rPr>
              <a:t> </a:t>
            </a:r>
            <a:r>
              <a:rPr lang="tr-TR" sz="24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r>
              <a:rPr lang="tr-TR" sz="24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&amp; </a:t>
            </a:r>
            <a:r>
              <a:rPr lang="tr-TR" sz="24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My</a:t>
            </a:r>
            <a:r>
              <a:rPr lang="tr-TR" sz="24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4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Other</a:t>
            </a:r>
            <a:r>
              <a:rPr lang="tr-TR" sz="24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4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endParaRPr lang="tr-TR" sz="2400" b="1" i="1" dirty="0">
              <a:ln w="11430"/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6084441" y="5319931"/>
            <a:ext cx="469391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r-TR" sz="3200" i="1" dirty="0" smtClean="0">
                <a:ln/>
                <a:latin typeface="Garamond" pitchFamily="18" charset="0"/>
              </a:rPr>
              <a:t> </a:t>
            </a:r>
            <a:r>
              <a:rPr lang="en-US" sz="2400" b="1" i="1" dirty="0" smtClean="0">
                <a:ln/>
                <a:latin typeface="Comic Sans MS" pitchFamily="66" charset="0"/>
              </a:rPr>
              <a:t>Fat Players  FIFA World Cup</a:t>
            </a:r>
            <a:endParaRPr lang="tr-TR" sz="2400" b="1" i="1" dirty="0">
              <a:ln/>
              <a:latin typeface="Comic Sans MS" pitchFamily="66" charset="0"/>
            </a:endParaRPr>
          </a:p>
        </p:txBody>
      </p:sp>
      <p:sp>
        <p:nvSpPr>
          <p:cNvPr id="7" name="6 Dikdörtgen"/>
          <p:cNvSpPr/>
          <p:nvPr/>
        </p:nvSpPr>
        <p:spPr>
          <a:xfrm>
            <a:off x="-108247" y="4671859"/>
            <a:ext cx="12127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tr-TR" sz="3200" i="1" cap="none" spc="0" dirty="0" smtClean="0">
                <a:ln w="11430"/>
                <a:latin typeface="Garamond" pitchFamily="18" charset="0"/>
              </a:rPr>
              <a:t> </a:t>
            </a:r>
            <a:r>
              <a:rPr lang="en-US" sz="2400" b="1" i="1" cap="none" spc="0" dirty="0" err="1" smtClean="0">
                <a:ln w="11430"/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Before&amp;After</a:t>
            </a:r>
            <a:r>
              <a:rPr lang="en-US" sz="2400" b="1" i="1" cap="none" spc="0" dirty="0" smtClean="0">
                <a:ln w="11430"/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Illustrations Of Female Celebrities With Their Younger Selves</a:t>
            </a:r>
            <a:endParaRPr lang="tr-TR" sz="2400" b="1" i="1" cap="none" spc="0" dirty="0">
              <a:ln w="11430"/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7" name="Picture 3" descr="C:\Users\ERKAN\Desktop\Fat Players  FIFA World Cup\Editing-Line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385" y="5400650"/>
            <a:ext cx="432048" cy="432048"/>
          </a:xfrm>
          <a:prstGeom prst="rect">
            <a:avLst/>
          </a:prstGeom>
          <a:noFill/>
        </p:spPr>
      </p:pic>
      <p:pic>
        <p:nvPicPr>
          <p:cNvPr id="1028" name="Picture 4" descr="C:\Users\ERKAN\Desktop\Fat Players  FIFA World Cup\02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255" y="2808362"/>
            <a:ext cx="3492153" cy="1766988"/>
          </a:xfrm>
          <a:prstGeom prst="rect">
            <a:avLst/>
          </a:prstGeom>
          <a:noFill/>
        </p:spPr>
      </p:pic>
      <p:sp>
        <p:nvSpPr>
          <p:cNvPr id="8" name="7 Dikdörtgen"/>
          <p:cNvSpPr/>
          <p:nvPr/>
        </p:nvSpPr>
        <p:spPr>
          <a:xfrm>
            <a:off x="2772073" y="6336754"/>
            <a:ext cx="69477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800" i="1" dirty="0" err="1" smtClean="0">
                <a:solidFill>
                  <a:schemeClr val="tx2"/>
                </a:solidFill>
                <a:latin typeface="Comic Sans MS" pitchFamily="66" charset="0"/>
              </a:rPr>
              <a:t>Music</a:t>
            </a:r>
            <a:r>
              <a:rPr lang="tr-TR" sz="2800" i="1" dirty="0" smtClean="0">
                <a:solidFill>
                  <a:schemeClr val="tx2"/>
                </a:solidFill>
                <a:latin typeface="Comic Sans MS" pitchFamily="66" charset="0"/>
              </a:rPr>
              <a:t> : </a:t>
            </a:r>
            <a:r>
              <a:rPr lang="tr-TR" sz="2800" i="1" dirty="0" err="1" smtClean="0">
                <a:solidFill>
                  <a:schemeClr val="tx2"/>
                </a:solidFill>
                <a:latin typeface="Comic Sans MS" pitchFamily="66" charset="0"/>
              </a:rPr>
              <a:t>Tomorrow's</a:t>
            </a:r>
            <a:r>
              <a:rPr lang="tr-TR" sz="28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tr-TR" sz="2800" i="1" dirty="0" err="1" smtClean="0">
                <a:solidFill>
                  <a:schemeClr val="tx2"/>
                </a:solidFill>
                <a:latin typeface="Comic Sans MS" pitchFamily="66" charset="0"/>
              </a:rPr>
              <a:t>Dream</a:t>
            </a:r>
            <a:r>
              <a:rPr lang="tr-TR" sz="2800" i="1" dirty="0" smtClean="0">
                <a:solidFill>
                  <a:schemeClr val="tx2"/>
                </a:solidFill>
                <a:latin typeface="Comic Sans MS" pitchFamily="66" charset="0"/>
              </a:rPr>
              <a:t> – James </a:t>
            </a:r>
            <a:r>
              <a:rPr lang="tr-TR" sz="2800" i="1" dirty="0" err="1" smtClean="0">
                <a:solidFill>
                  <a:schemeClr val="tx2"/>
                </a:solidFill>
                <a:latin typeface="Comic Sans MS" pitchFamily="66" charset="0"/>
              </a:rPr>
              <a:t>Last</a:t>
            </a:r>
            <a:endParaRPr lang="tr-TR" sz="2800" i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Users\ERKAN\Desktop\Fat Players  FIFA World Cup\stock-vector-mouse-computer-blue-icon-4370102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04921" y="6192738"/>
            <a:ext cx="948680" cy="866330"/>
          </a:xfrm>
          <a:prstGeom prst="rect">
            <a:avLst/>
          </a:prstGeom>
          <a:noFill/>
        </p:spPr>
      </p:pic>
      <p:sp>
        <p:nvSpPr>
          <p:cNvPr id="10" name="9 Dikdörtgen"/>
          <p:cNvSpPr/>
          <p:nvPr/>
        </p:nvSpPr>
        <p:spPr>
          <a:xfrm>
            <a:off x="-972343" y="0"/>
            <a:ext cx="13465496" cy="748888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10045426" y="5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  <p:sp>
        <p:nvSpPr>
          <p:cNvPr id="9" name="8 Dikdörtgen"/>
          <p:cNvSpPr/>
          <p:nvPr/>
        </p:nvSpPr>
        <p:spPr>
          <a:xfrm>
            <a:off x="-108247" y="50"/>
            <a:ext cx="99229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tr-TR" sz="3200" i="1" cap="none" spc="0" dirty="0" smtClean="0">
                <a:ln w="11430"/>
                <a:latin typeface="Garamond" pitchFamily="18" charset="0"/>
              </a:rPr>
              <a:t> </a:t>
            </a:r>
            <a:r>
              <a:rPr lang="en-US" sz="2000" b="1" i="1" cap="none" spc="0" dirty="0" err="1" smtClean="0">
                <a:ln w="11430"/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Before&amp;After</a:t>
            </a:r>
            <a:r>
              <a:rPr lang="en-US" sz="2000" b="1" i="1" cap="none" spc="0" dirty="0" smtClean="0">
                <a:ln w="11430"/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Illustrations Of Female Celebrities With Their Younger Selves</a:t>
            </a:r>
            <a:endParaRPr lang="tr-TR" sz="2000" b="1" i="1" cap="none" spc="0" dirty="0">
              <a:ln w="11430"/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0" name="Picture 2" descr="C:\Users\ERKAN\Desktop\Before &amp; After Illustrations Of Female Celebrities With Their Younger Selves\Drew Barrymo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"/>
            <a:ext cx="7200900" cy="7200900"/>
          </a:xfrm>
          <a:prstGeom prst="rect">
            <a:avLst/>
          </a:prstGeom>
          <a:noFill/>
        </p:spPr>
      </p:pic>
      <p:sp>
        <p:nvSpPr>
          <p:cNvPr id="4" name="3 Dikdörtgen"/>
          <p:cNvSpPr/>
          <p:nvPr/>
        </p:nvSpPr>
        <p:spPr>
          <a:xfrm>
            <a:off x="7225771" y="6696794"/>
            <a:ext cx="25310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err="1" smtClean="0">
                <a:latin typeface="Garamond" pitchFamily="18" charset="0"/>
              </a:rPr>
              <a:t>Drew</a:t>
            </a:r>
            <a:r>
              <a:rPr lang="tr-TR" sz="3200" i="1" dirty="0" smtClean="0">
                <a:latin typeface="Garamond" pitchFamily="18" charset="0"/>
              </a:rPr>
              <a:t> </a:t>
            </a:r>
            <a:r>
              <a:rPr lang="tr-TR" sz="3200" i="1" dirty="0" err="1" smtClean="0">
                <a:latin typeface="Garamond" pitchFamily="18" charset="0"/>
              </a:rPr>
              <a:t>Barrymore</a:t>
            </a:r>
            <a:endParaRPr lang="tr-TR" sz="3200" i="1" dirty="0">
              <a:latin typeface="Garamond" pitchFamily="18" charset="0"/>
            </a:endParaRPr>
          </a:p>
        </p:txBody>
      </p:sp>
      <p:pic>
        <p:nvPicPr>
          <p:cNvPr id="2052" name="Picture 4" descr="C:\Users\ERKAN\Desktop\Before &amp; After Illustrations Of Female Celebrities With Their Younger Selves\Madon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01" y="0"/>
            <a:ext cx="7200900" cy="7200900"/>
          </a:xfrm>
          <a:prstGeom prst="rect">
            <a:avLst/>
          </a:prstGeom>
          <a:noFill/>
        </p:spPr>
      </p:pic>
      <p:pic>
        <p:nvPicPr>
          <p:cNvPr id="2051" name="Picture 3" descr="C:\Users\ERKAN\Desktop\Before &amp; After Illustrations Of Female Celebrities With Their Younger Selves\Ch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289" y="-50"/>
            <a:ext cx="7200899" cy="7200900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3636169" y="6616075"/>
            <a:ext cx="8563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err="1" smtClean="0">
                <a:latin typeface="Garamond" pitchFamily="18" charset="0"/>
              </a:rPr>
              <a:t>Cher</a:t>
            </a:r>
            <a:endParaRPr lang="tr-TR" sz="3200" i="1" dirty="0">
              <a:latin typeface="Garamond" pitchFamily="18" charset="0"/>
            </a:endParaRPr>
          </a:p>
        </p:txBody>
      </p:sp>
      <p:sp>
        <p:nvSpPr>
          <p:cNvPr id="8" name="7 Dikdörtgen"/>
          <p:cNvSpPr/>
          <p:nvPr/>
        </p:nvSpPr>
        <p:spPr>
          <a:xfrm>
            <a:off x="0" y="6616075"/>
            <a:ext cx="15183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err="1" smtClean="0">
                <a:latin typeface="Garamond" pitchFamily="18" charset="0"/>
              </a:rPr>
              <a:t>Madonna</a:t>
            </a:r>
            <a:endParaRPr lang="tr-TR" sz="3200" i="1" dirty="0">
              <a:latin typeface="Garamond" pitchFamily="18" charset="0"/>
            </a:endParaRPr>
          </a:p>
        </p:txBody>
      </p:sp>
    </p:spTree>
  </p:cSld>
  <p:clrMapOvr>
    <a:masterClrMapping/>
  </p:clrMapOvr>
  <p:transition>
    <p:sndAc>
      <p:stSnd loop="1">
        <p:snd r:embed="rId2" name="tomorrow's dream - james la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1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 build="allAtOnce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0045426" y="5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  <p:sp>
        <p:nvSpPr>
          <p:cNvPr id="8" name="7 Dikdörtgen"/>
          <p:cNvSpPr/>
          <p:nvPr/>
        </p:nvSpPr>
        <p:spPr>
          <a:xfrm>
            <a:off x="-108247" y="50"/>
            <a:ext cx="99229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tr-TR" sz="3200" i="1" cap="none" spc="0" dirty="0" smtClean="0">
                <a:ln w="11430"/>
                <a:latin typeface="Garamond" pitchFamily="18" charset="0"/>
              </a:rPr>
              <a:t> </a:t>
            </a:r>
            <a:r>
              <a:rPr lang="en-US" sz="2000" b="1" i="1" cap="none" spc="0" dirty="0" err="1" smtClean="0">
                <a:ln w="11430"/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Before&amp;After</a:t>
            </a:r>
            <a:r>
              <a:rPr lang="en-US" sz="2000" b="1" i="1" cap="none" spc="0" dirty="0" smtClean="0">
                <a:ln w="11430"/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Illustrations Of Female Celebrities With Their Younger Selves</a:t>
            </a:r>
            <a:endParaRPr lang="tr-TR" sz="2000" b="1" i="1" cap="none" spc="0" dirty="0">
              <a:ln w="11430"/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074" name="Picture 2" descr="C:\Users\ERKAN\Desktop\Before &amp; After Illustrations Of Female Celebrities With Their Younger Selves\The Qu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"/>
            <a:ext cx="7200899" cy="7200900"/>
          </a:xfrm>
          <a:prstGeom prst="rect">
            <a:avLst/>
          </a:prstGeom>
          <a:noFill/>
        </p:spPr>
      </p:pic>
      <p:sp>
        <p:nvSpPr>
          <p:cNvPr id="3" name="2 Dikdörtgen"/>
          <p:cNvSpPr/>
          <p:nvPr/>
        </p:nvSpPr>
        <p:spPr>
          <a:xfrm>
            <a:off x="7524601" y="6616075"/>
            <a:ext cx="16898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err="1" smtClean="0">
                <a:latin typeface="Garamond" pitchFamily="18" charset="0"/>
              </a:rPr>
              <a:t>The</a:t>
            </a:r>
            <a:r>
              <a:rPr lang="tr-TR" sz="3200" i="1" dirty="0" smtClean="0">
                <a:latin typeface="Garamond" pitchFamily="18" charset="0"/>
              </a:rPr>
              <a:t> </a:t>
            </a:r>
            <a:r>
              <a:rPr lang="tr-TR" sz="3200" i="1" dirty="0" err="1" smtClean="0">
                <a:latin typeface="Garamond" pitchFamily="18" charset="0"/>
              </a:rPr>
              <a:t>Queen</a:t>
            </a:r>
            <a:endParaRPr lang="tr-TR" sz="3200" i="1" dirty="0">
              <a:latin typeface="Garamond" pitchFamily="18" charset="0"/>
            </a:endParaRPr>
          </a:p>
        </p:txBody>
      </p:sp>
      <p:pic>
        <p:nvPicPr>
          <p:cNvPr id="3075" name="Picture 3" descr="C:\Users\ERKAN\Desktop\Before &amp; After Illustrations Of Female Celebrities With Their Younger Selves\Yoko O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9951" y="-50"/>
            <a:ext cx="7200900" cy="7200900"/>
          </a:xfrm>
          <a:prstGeom prst="rect">
            <a:avLst/>
          </a:prstGeom>
          <a:noFill/>
        </p:spPr>
      </p:pic>
      <p:sp>
        <p:nvSpPr>
          <p:cNvPr id="5" name="4 Dikdörtgen"/>
          <p:cNvSpPr/>
          <p:nvPr/>
        </p:nvSpPr>
        <p:spPr>
          <a:xfrm>
            <a:off x="2902135" y="6616075"/>
            <a:ext cx="15981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err="1" smtClean="0">
                <a:latin typeface="Garamond" pitchFamily="18" charset="0"/>
              </a:rPr>
              <a:t>Yoko</a:t>
            </a:r>
            <a:r>
              <a:rPr lang="tr-TR" sz="3200" i="1" dirty="0" smtClean="0">
                <a:latin typeface="Garamond" pitchFamily="18" charset="0"/>
              </a:rPr>
              <a:t> </a:t>
            </a:r>
            <a:r>
              <a:rPr lang="tr-TR" sz="3200" i="1" dirty="0" err="1" smtClean="0">
                <a:latin typeface="Garamond" pitchFamily="18" charset="0"/>
              </a:rPr>
              <a:t>Ono</a:t>
            </a:r>
            <a:endParaRPr lang="tr-TR" sz="3200" i="1" dirty="0">
              <a:latin typeface="Garamond" pitchFamily="18" charset="0"/>
            </a:endParaRPr>
          </a:p>
        </p:txBody>
      </p:sp>
      <p:pic>
        <p:nvPicPr>
          <p:cNvPr id="3076" name="Picture 4" descr="C:\Users\ERKAN\Desktop\Before &amp; After Illustrations Of Female Celebrities With Their Younger Selves\Debbie Harr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"/>
            <a:ext cx="7200900" cy="7200900"/>
          </a:xfrm>
          <a:prstGeom prst="rect">
            <a:avLst/>
          </a:prstGeom>
          <a:noFill/>
        </p:spPr>
      </p:pic>
      <p:sp>
        <p:nvSpPr>
          <p:cNvPr id="7" name="6 Dikdörtgen"/>
          <p:cNvSpPr/>
          <p:nvPr/>
        </p:nvSpPr>
        <p:spPr>
          <a:xfrm>
            <a:off x="7308577" y="6544067"/>
            <a:ext cx="21456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err="1" smtClean="0">
                <a:latin typeface="Garamond" pitchFamily="18" charset="0"/>
              </a:rPr>
              <a:t>Debbie</a:t>
            </a:r>
            <a:r>
              <a:rPr lang="tr-TR" sz="3200" i="1" dirty="0" smtClean="0">
                <a:latin typeface="Garamond" pitchFamily="18" charset="0"/>
              </a:rPr>
              <a:t> Harry</a:t>
            </a:r>
            <a:endParaRPr lang="tr-TR" sz="3200" i="1" dirty="0">
              <a:latin typeface="Garamond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xit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slide(fromRight)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0045426" y="5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  <p:sp>
        <p:nvSpPr>
          <p:cNvPr id="7" name="6 Dikdörtgen"/>
          <p:cNvSpPr/>
          <p:nvPr/>
        </p:nvSpPr>
        <p:spPr>
          <a:xfrm>
            <a:off x="-108247" y="50"/>
            <a:ext cx="99229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tr-TR" sz="3200" i="1" cap="none" spc="0" dirty="0" smtClean="0">
                <a:ln w="11430"/>
                <a:latin typeface="Garamond" pitchFamily="18" charset="0"/>
              </a:rPr>
              <a:t> </a:t>
            </a:r>
            <a:r>
              <a:rPr lang="en-US" sz="2000" b="1" i="1" cap="none" spc="0" dirty="0" err="1" smtClean="0">
                <a:ln w="11430"/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Before&amp;After</a:t>
            </a:r>
            <a:r>
              <a:rPr lang="en-US" sz="2000" b="1" i="1" cap="none" spc="0" dirty="0" smtClean="0">
                <a:ln w="11430"/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Illustrations Of Female Celebrities With Their Younger Selves</a:t>
            </a:r>
            <a:endParaRPr lang="tr-TR" sz="2000" b="1" i="1" cap="none" spc="0" dirty="0">
              <a:ln w="11430"/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098" name="Picture 2" descr="C:\Users\ERKAN\Desktop\Before &amp; After Illustrations Of Female Celebrities With Their Younger Selves\Elizabeth Tay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"/>
            <a:ext cx="7200900" cy="7200900"/>
          </a:xfrm>
          <a:prstGeom prst="rect">
            <a:avLst/>
          </a:prstGeom>
          <a:noFill/>
        </p:spPr>
      </p:pic>
      <p:sp>
        <p:nvSpPr>
          <p:cNvPr id="3" name="2 Dikdörtgen"/>
          <p:cNvSpPr/>
          <p:nvPr/>
        </p:nvSpPr>
        <p:spPr>
          <a:xfrm>
            <a:off x="7308577" y="6552778"/>
            <a:ext cx="253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err="1" smtClean="0">
                <a:latin typeface="Garamond" pitchFamily="18" charset="0"/>
              </a:rPr>
              <a:t>Elizabeth</a:t>
            </a:r>
            <a:r>
              <a:rPr lang="tr-TR" sz="3200" i="1" dirty="0" smtClean="0">
                <a:latin typeface="Garamond" pitchFamily="18" charset="0"/>
              </a:rPr>
              <a:t> Taylor</a:t>
            </a:r>
            <a:endParaRPr lang="tr-TR" sz="3200" i="1" dirty="0">
              <a:latin typeface="Garamond" pitchFamily="18" charset="0"/>
            </a:endParaRPr>
          </a:p>
        </p:txBody>
      </p:sp>
      <p:pic>
        <p:nvPicPr>
          <p:cNvPr id="4100" name="Picture 4" descr="C:\Users\ERKAN\Desktop\Before &amp; After Illustrations Of Female Celebrities With Their Younger Selves\Tina Turn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9950" y="50"/>
            <a:ext cx="7200900" cy="7200900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2340025" y="6616075"/>
            <a:ext cx="19225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err="1" smtClean="0">
                <a:latin typeface="Garamond" pitchFamily="18" charset="0"/>
              </a:rPr>
              <a:t>Tina</a:t>
            </a:r>
            <a:r>
              <a:rPr lang="tr-TR" sz="3200" i="1" dirty="0" smtClean="0">
                <a:latin typeface="Garamond" pitchFamily="18" charset="0"/>
              </a:rPr>
              <a:t> </a:t>
            </a:r>
            <a:r>
              <a:rPr lang="tr-TR" sz="3200" i="1" dirty="0" err="1" smtClean="0">
                <a:latin typeface="Garamond" pitchFamily="18" charset="0"/>
              </a:rPr>
              <a:t>Turner</a:t>
            </a:r>
            <a:endParaRPr lang="tr-TR" sz="3200" i="1" dirty="0"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0045426" y="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  <p:sp>
        <p:nvSpPr>
          <p:cNvPr id="4" name="3 Dikdörtgen"/>
          <p:cNvSpPr/>
          <p:nvPr/>
        </p:nvSpPr>
        <p:spPr>
          <a:xfrm>
            <a:off x="0" y="0"/>
            <a:ext cx="648072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r-TR" sz="3200" i="1" dirty="0" smtClean="0">
                <a:ln w="11430"/>
                <a:latin typeface="Garamond" pitchFamily="18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&amp;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My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Other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endParaRPr lang="tr-TR" sz="2800" b="1" i="1" dirty="0">
              <a:ln w="11430"/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2050" name="Picture 2" descr="C:\Users\ERKAN\Desktop\ME &amp; MY OTHER ME\Al Paci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7200900"/>
          </a:xfrm>
          <a:prstGeom prst="rect">
            <a:avLst/>
          </a:prstGeom>
          <a:noFill/>
        </p:spPr>
      </p:pic>
      <p:sp>
        <p:nvSpPr>
          <p:cNvPr id="3" name="2 Dikdörtgen"/>
          <p:cNvSpPr/>
          <p:nvPr/>
        </p:nvSpPr>
        <p:spPr>
          <a:xfrm>
            <a:off x="7236569" y="6552778"/>
            <a:ext cx="15796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smtClean="0">
                <a:solidFill>
                  <a:schemeClr val="accent2"/>
                </a:solidFill>
                <a:latin typeface="Garamond" pitchFamily="18" charset="0"/>
              </a:rPr>
              <a:t>Al </a:t>
            </a:r>
            <a:r>
              <a:rPr lang="tr-TR" sz="3200" i="1" dirty="0" err="1" smtClean="0">
                <a:solidFill>
                  <a:schemeClr val="accent2"/>
                </a:solidFill>
                <a:latin typeface="Garamond" pitchFamily="18" charset="0"/>
              </a:rPr>
              <a:t>Pacino</a:t>
            </a:r>
            <a:endParaRPr lang="tr-TR" sz="3200" i="1" dirty="0">
              <a:solidFill>
                <a:schemeClr val="accent2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kdörtgen"/>
          <p:cNvSpPr/>
          <p:nvPr/>
        </p:nvSpPr>
        <p:spPr>
          <a:xfrm>
            <a:off x="0" y="0"/>
            <a:ext cx="648072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r-TR" sz="3200" i="1" dirty="0" smtClean="0">
                <a:ln w="11430"/>
                <a:latin typeface="Garamond" pitchFamily="18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&amp;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My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Other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endParaRPr lang="tr-TR" sz="2800" b="1" i="1" dirty="0">
              <a:ln w="11430"/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075" name="Picture 3" descr="C:\Users\ERKAN\Desktop\ME &amp; MY OTHER ME\Bil G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239" y="0"/>
            <a:ext cx="7200900" cy="7200900"/>
          </a:xfrm>
          <a:prstGeom prst="rect">
            <a:avLst/>
          </a:prstGeom>
          <a:noFill/>
        </p:spPr>
      </p:pic>
      <p:sp>
        <p:nvSpPr>
          <p:cNvPr id="4" name="3 Dikdörtgen"/>
          <p:cNvSpPr/>
          <p:nvPr/>
        </p:nvSpPr>
        <p:spPr>
          <a:xfrm>
            <a:off x="7452593" y="6552778"/>
            <a:ext cx="15023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smtClean="0">
                <a:solidFill>
                  <a:schemeClr val="accent1">
                    <a:lumMod val="75000"/>
                  </a:schemeClr>
                </a:solidFill>
                <a:latin typeface="Garamond" pitchFamily="18" charset="0"/>
              </a:rPr>
              <a:t>Bil Gates</a:t>
            </a:r>
            <a:endParaRPr lang="tr-TR" sz="3200" i="1" dirty="0">
              <a:solidFill>
                <a:schemeClr val="accent1">
                  <a:lumMod val="75000"/>
                </a:schemeClr>
              </a:solidFill>
              <a:latin typeface="Garamond" pitchFamily="18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0045426" y="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0" y="0"/>
            <a:ext cx="648072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r-TR" sz="3200" i="1" dirty="0" smtClean="0">
                <a:ln w="11430"/>
                <a:latin typeface="Garamond" pitchFamily="18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&amp;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My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Other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endParaRPr lang="tr-TR" sz="2800" b="1" i="1" dirty="0">
              <a:ln w="11430"/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4098" name="Picture 2" descr="C:\Users\ERKAN\Desktop\ME &amp; MY OTHER ME\Michael Jack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7200900"/>
          </a:xfrm>
          <a:prstGeom prst="rect">
            <a:avLst/>
          </a:prstGeom>
          <a:noFill/>
        </p:spPr>
      </p:pic>
      <p:sp>
        <p:nvSpPr>
          <p:cNvPr id="3" name="2 Dikdörtgen"/>
          <p:cNvSpPr/>
          <p:nvPr/>
        </p:nvSpPr>
        <p:spPr>
          <a:xfrm>
            <a:off x="7380585" y="6552778"/>
            <a:ext cx="2417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smtClean="0">
                <a:solidFill>
                  <a:schemeClr val="bg1"/>
                </a:solidFill>
                <a:latin typeface="Garamond" pitchFamily="18" charset="0"/>
              </a:rPr>
              <a:t>Michael Jackson</a:t>
            </a:r>
            <a:endParaRPr lang="tr-TR" sz="3200" i="1" dirty="0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0045426" y="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0" y="0"/>
            <a:ext cx="648072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r-TR" sz="3200" i="1" dirty="0" smtClean="0">
                <a:ln w="11430"/>
                <a:latin typeface="Garamond" pitchFamily="18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&amp;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My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Other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endParaRPr lang="tr-TR" sz="2800" b="1" i="1" dirty="0">
              <a:ln w="11430"/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5122" name="Picture 2" descr="C:\Users\ERKAN\Desktop\ME &amp; MY OTHER ME\Mick Jagg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"/>
            <a:ext cx="7200900" cy="7200900"/>
          </a:xfrm>
          <a:prstGeom prst="rect">
            <a:avLst/>
          </a:prstGeom>
          <a:noFill/>
        </p:spPr>
      </p:pic>
      <p:sp>
        <p:nvSpPr>
          <p:cNvPr id="3" name="2 Dikdörtgen"/>
          <p:cNvSpPr/>
          <p:nvPr/>
        </p:nvSpPr>
        <p:spPr>
          <a:xfrm>
            <a:off x="7380585" y="6616125"/>
            <a:ext cx="18476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err="1" smtClean="0">
                <a:solidFill>
                  <a:srgbClr val="FFFF00"/>
                </a:solidFill>
                <a:latin typeface="Garamond" pitchFamily="18" charset="0"/>
              </a:rPr>
              <a:t>Mick</a:t>
            </a:r>
            <a:r>
              <a:rPr lang="tr-TR" sz="3200" i="1" dirty="0" smtClean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tr-TR" sz="3200" i="1" dirty="0" err="1" smtClean="0">
                <a:solidFill>
                  <a:srgbClr val="FFFF00"/>
                </a:solidFill>
                <a:latin typeface="Garamond" pitchFamily="18" charset="0"/>
              </a:rPr>
              <a:t>Jagger</a:t>
            </a:r>
            <a:endParaRPr lang="tr-TR" sz="3200" i="1" dirty="0">
              <a:solidFill>
                <a:srgbClr val="FFFF00"/>
              </a:solidFill>
              <a:latin typeface="Garamond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0045426" y="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Dikdörtgen"/>
          <p:cNvSpPr/>
          <p:nvPr/>
        </p:nvSpPr>
        <p:spPr>
          <a:xfrm>
            <a:off x="0" y="0"/>
            <a:ext cx="648072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r-TR" sz="3200" i="1" dirty="0" smtClean="0">
                <a:ln w="11430"/>
                <a:latin typeface="Garamond" pitchFamily="18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&amp;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My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Other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endParaRPr lang="tr-TR" sz="2800" b="1" i="1" dirty="0">
              <a:ln w="11430"/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4" name="Picture 2" descr="C:\Users\ERKAN\Desktop\ME &amp; MY OTHER ME\Paul McCartn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7200900"/>
          </a:xfrm>
          <a:prstGeom prst="rect">
            <a:avLst/>
          </a:prstGeom>
          <a:noFill/>
        </p:spPr>
      </p:pic>
      <p:sp>
        <p:nvSpPr>
          <p:cNvPr id="5" name="4 Dikdörtgen"/>
          <p:cNvSpPr/>
          <p:nvPr/>
        </p:nvSpPr>
        <p:spPr>
          <a:xfrm>
            <a:off x="7308577" y="6616125"/>
            <a:ext cx="24502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smtClean="0">
                <a:solidFill>
                  <a:srgbClr val="FFFF00"/>
                </a:solidFill>
                <a:latin typeface="Garamond" pitchFamily="18" charset="0"/>
              </a:rPr>
              <a:t>Paul </a:t>
            </a:r>
            <a:r>
              <a:rPr lang="tr-TR" sz="3200" i="1" dirty="0" err="1" smtClean="0">
                <a:solidFill>
                  <a:srgbClr val="FFFF00"/>
                </a:solidFill>
                <a:latin typeface="Garamond" pitchFamily="18" charset="0"/>
              </a:rPr>
              <a:t>McCartney</a:t>
            </a:r>
            <a:endParaRPr lang="tr-TR" sz="3200" i="1" dirty="0">
              <a:solidFill>
                <a:srgbClr val="FFFF00"/>
              </a:solidFill>
              <a:latin typeface="Garamond" pitchFamily="18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0045426" y="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0" y="0"/>
            <a:ext cx="648072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r-TR" sz="3200" i="1" dirty="0" smtClean="0">
                <a:ln w="11430"/>
                <a:latin typeface="Garamond" pitchFamily="18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&amp;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My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Other</a:t>
            </a:r>
            <a:r>
              <a:rPr lang="tr-TR" sz="2800" b="1" i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tr-TR" sz="2800" b="1" i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Me</a:t>
            </a:r>
            <a:endParaRPr lang="tr-TR" sz="2800" b="1" i="1" dirty="0">
              <a:ln w="11430"/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2051" name="Picture 3" descr="C:\Users\ERKAN\Desktop\ME &amp; MY OTHER ME\Robert de Ni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00900" cy="7200900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7380585" y="6408762"/>
            <a:ext cx="22917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i="1" dirty="0" smtClean="0">
                <a:solidFill>
                  <a:schemeClr val="bg1"/>
                </a:solidFill>
                <a:latin typeface="Garamond" pitchFamily="18" charset="0"/>
              </a:rPr>
              <a:t>Robert de </a:t>
            </a:r>
            <a:r>
              <a:rPr lang="tr-TR" sz="3200" i="1" dirty="0" err="1" smtClean="0">
                <a:solidFill>
                  <a:schemeClr val="bg1"/>
                </a:solidFill>
                <a:latin typeface="Garamond" pitchFamily="18" charset="0"/>
              </a:rPr>
              <a:t>Niro</a:t>
            </a:r>
            <a:endParaRPr lang="tr-TR" sz="3200" i="1" dirty="0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0045426" y="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0045426" y="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  <p:sp>
        <p:nvSpPr>
          <p:cNvPr id="2" name="1 Dikdörtgen"/>
          <p:cNvSpPr/>
          <p:nvPr/>
        </p:nvSpPr>
        <p:spPr>
          <a:xfrm>
            <a:off x="-36239" y="50"/>
            <a:ext cx="469391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r-TR" sz="3200" i="1" dirty="0" smtClean="0">
                <a:ln/>
                <a:latin typeface="Garamond" pitchFamily="18" charset="0"/>
              </a:rPr>
              <a:t> </a:t>
            </a:r>
            <a:r>
              <a:rPr lang="en-US" sz="2400" b="1" i="1" dirty="0" smtClean="0">
                <a:ln/>
                <a:solidFill>
                  <a:schemeClr val="bg1"/>
                </a:solidFill>
                <a:latin typeface="Comic Sans MS" pitchFamily="66" charset="0"/>
              </a:rPr>
              <a:t>Fat Players  FIFA World Cup</a:t>
            </a:r>
            <a:endParaRPr lang="tr-TR" sz="2400" b="1" i="1" dirty="0">
              <a:ln/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3076" name="Picture 4" descr="C:\Users\ERKAN\Desktop\Fat Players  FIFA World Cup\Yeni klasör\1df50f17627163.562c09668cdc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529" y="0"/>
            <a:ext cx="5004321" cy="7145926"/>
          </a:xfrm>
          <a:prstGeom prst="rect">
            <a:avLst/>
          </a:prstGeom>
          <a:noFill/>
        </p:spPr>
      </p:pic>
      <p:pic>
        <p:nvPicPr>
          <p:cNvPr id="3077" name="Picture 5" descr="C:\Users\ERKAN\Desktop\Fat Players  FIFA World Cup\6dac1817627163.562c07a425d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69" y="0"/>
            <a:ext cx="5042820" cy="7200900"/>
          </a:xfrm>
          <a:prstGeom prst="rect">
            <a:avLst/>
          </a:prstGeom>
          <a:noFill/>
        </p:spPr>
      </p:pic>
      <p:pic>
        <p:nvPicPr>
          <p:cNvPr id="3078" name="Picture 6" descr="C:\Users\ERKAN\Desktop\Fat Players  FIFA World Cup\17cf4b17627163.562c0716a8b9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4269" y="0"/>
            <a:ext cx="5042820" cy="7200900"/>
          </a:xfrm>
          <a:prstGeom prst="rect">
            <a:avLst/>
          </a:prstGeom>
          <a:noFill/>
        </p:spPr>
      </p:pic>
      <p:pic>
        <p:nvPicPr>
          <p:cNvPr id="3079" name="Picture 7" descr="C:\Users\ERKAN\Desktop\Fat Players  FIFA World Cup\23e3e817627163.562bc788382e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41470" cy="7200900"/>
          </a:xfrm>
          <a:prstGeom prst="rect">
            <a:avLst/>
          </a:prstGeom>
          <a:noFill/>
        </p:spPr>
      </p:pic>
      <p:pic>
        <p:nvPicPr>
          <p:cNvPr id="3080" name="Picture 8" descr="C:\Users\ERKAN\Desktop\Fat Players  FIFA World Cup\247e0017627163.562c04b5f09c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4269" y="0"/>
            <a:ext cx="5042820" cy="7200900"/>
          </a:xfrm>
          <a:prstGeom prst="rect">
            <a:avLst/>
          </a:prstGeom>
          <a:noFill/>
        </p:spPr>
      </p:pic>
      <p:pic>
        <p:nvPicPr>
          <p:cNvPr id="3081" name="Picture 9" descr="C:\Users\ERKAN\Desktop\Fat Players  FIFA World Cup\462f2517627163.562bc77cf106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" y="-1"/>
            <a:ext cx="5076329" cy="72506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077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307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9658E-6 0 L 0.01229 0.0701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3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3079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64957E-6 0 L -0.03338 0.2700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35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3080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3081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12169E-6 L -0.07732 -0.13338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-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10045426" y="0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latin typeface="Times New Roman" pitchFamily="18" charset="0"/>
              </a:rPr>
              <a:t>hotmail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err="1">
                <a:latin typeface="Times New Roman" pitchFamily="18" charset="0"/>
              </a:rPr>
              <a:t>erkanbcc</a:t>
            </a:r>
            <a:r>
              <a:rPr lang="tr-TR" sz="1400" i="1" dirty="0">
                <a:latin typeface="Times New Roman" pitchFamily="18" charset="0"/>
              </a:rPr>
              <a:t>@</a:t>
            </a:r>
            <a:r>
              <a:rPr lang="tr-TR" sz="1400" i="1" dirty="0" err="1">
                <a:latin typeface="Times New Roman" pitchFamily="18" charset="0"/>
              </a:rPr>
              <a:t>gmail</a:t>
            </a:r>
            <a:r>
              <a:rPr lang="tr-TR" sz="1400" i="1" dirty="0">
                <a:latin typeface="Times New Roman" pitchFamily="18" charset="0"/>
              </a:rPr>
              <a:t>.com </a:t>
            </a:r>
            <a:r>
              <a:rPr lang="tr-TR" sz="1400" i="1" dirty="0" smtClean="0">
                <a:latin typeface="Times New Roman" pitchFamily="18" charset="0"/>
              </a:rPr>
              <a:t>30.09.2016</a:t>
            </a:r>
            <a:endParaRPr lang="tr-TR" sz="1400" i="1" dirty="0">
              <a:latin typeface="Times New Roman" pitchFamily="18" charset="0"/>
            </a:endParaRPr>
          </a:p>
        </p:txBody>
      </p:sp>
      <p:sp>
        <p:nvSpPr>
          <p:cNvPr id="2" name="1 Dikdörtgen"/>
          <p:cNvSpPr/>
          <p:nvPr/>
        </p:nvSpPr>
        <p:spPr>
          <a:xfrm>
            <a:off x="-36239" y="50"/>
            <a:ext cx="469391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r-TR" sz="3200" i="1" dirty="0" smtClean="0">
                <a:ln/>
                <a:latin typeface="Garamond" pitchFamily="18" charset="0"/>
              </a:rPr>
              <a:t> </a:t>
            </a:r>
            <a:r>
              <a:rPr lang="en-US" sz="2400" b="1" i="1" dirty="0" smtClean="0">
                <a:ln/>
                <a:solidFill>
                  <a:schemeClr val="bg1"/>
                </a:solidFill>
                <a:latin typeface="Comic Sans MS" pitchFamily="66" charset="0"/>
              </a:rPr>
              <a:t>Fat Players  FIFA World Cup</a:t>
            </a:r>
            <a:endParaRPr lang="tr-TR" sz="2400" b="1" i="1" dirty="0">
              <a:ln/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4099" name="Picture 3" descr="C:\Users\ERKAN\Desktop\Fat Players  FIFA World Cup\3550ca17627163.562bc89821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1646" y="0"/>
            <a:ext cx="5009204" cy="7154814"/>
          </a:xfrm>
          <a:prstGeom prst="rect">
            <a:avLst/>
          </a:prstGeom>
          <a:noFill/>
        </p:spPr>
      </p:pic>
      <p:pic>
        <p:nvPicPr>
          <p:cNvPr id="4100" name="Picture 4" descr="C:\Users\ERKAN\Desktop\Fat Players  FIFA World Cup\5367e817627163.562bc7357feb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239" y="-1"/>
            <a:ext cx="5041470" cy="7200901"/>
          </a:xfrm>
          <a:prstGeom prst="rect">
            <a:avLst/>
          </a:prstGeom>
          <a:noFill/>
        </p:spPr>
      </p:pic>
      <p:pic>
        <p:nvPicPr>
          <p:cNvPr id="4101" name="Picture 5" descr="C:\Users\ERKAN\Desktop\Fat Players  FIFA World Cup\55969217627163.562bc7ae759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6240" y="0"/>
            <a:ext cx="5041469" cy="7200900"/>
          </a:xfrm>
          <a:prstGeom prst="rect">
            <a:avLst/>
          </a:prstGeom>
          <a:noFill/>
        </p:spPr>
      </p:pic>
      <p:pic>
        <p:nvPicPr>
          <p:cNvPr id="4102" name="Picture 6" descr="C:\Users\ERKAN\Desktop\Fat Players  FIFA World Cup\b80ac617627163.562c100607b5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8030" y="0"/>
            <a:ext cx="5042820" cy="7200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4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-36239" y="50"/>
            <a:ext cx="469391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r-TR" sz="3200" i="1" dirty="0" smtClean="0">
                <a:ln/>
                <a:latin typeface="Garamond" pitchFamily="18" charset="0"/>
              </a:rPr>
              <a:t> </a:t>
            </a:r>
            <a:r>
              <a:rPr lang="en-US" sz="2400" b="1" i="1" dirty="0" smtClean="0">
                <a:ln/>
                <a:solidFill>
                  <a:schemeClr val="bg1"/>
                </a:solidFill>
                <a:latin typeface="Comic Sans MS" pitchFamily="66" charset="0"/>
              </a:rPr>
              <a:t>Fat Players  FIFA World Cup</a:t>
            </a:r>
            <a:endParaRPr lang="tr-TR" sz="2400" b="1" i="1" dirty="0">
              <a:ln/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5122" name="Picture 2" descr="C:\Users\ERKAN\Desktop\Fat Players  FIFA World Cup\babf9b17627163.562c0898077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42819" cy="7200900"/>
          </a:xfrm>
          <a:prstGeom prst="rect">
            <a:avLst/>
          </a:prstGeom>
          <a:noFill/>
        </p:spPr>
      </p:pic>
      <p:pic>
        <p:nvPicPr>
          <p:cNvPr id="5123" name="Picture 3" descr="C:\Users\ERKAN\Desktop\Fat Players  FIFA World Cup\d22cbb17627163.562be611e667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321" y="0"/>
            <a:ext cx="5042820" cy="7200900"/>
          </a:xfrm>
          <a:prstGeom prst="rect">
            <a:avLst/>
          </a:prstGeom>
          <a:noFill/>
        </p:spPr>
      </p:pic>
      <p:pic>
        <p:nvPicPr>
          <p:cNvPr id="5124" name="Picture 4" descr="C:\Users\ERKAN\Desktop\Fat Players  FIFA World Cup\cf08b817627163.562bc78993b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521" y="-1"/>
            <a:ext cx="5076329" cy="7250691"/>
          </a:xfrm>
          <a:prstGeom prst="rect">
            <a:avLst/>
          </a:prstGeom>
          <a:noFill/>
        </p:spPr>
      </p:pic>
      <p:pic>
        <p:nvPicPr>
          <p:cNvPr id="5125" name="Picture 5" descr="C:\Users\ERKAN\Desktop\Fat Players  FIFA World Cup\Soccer-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513" y="4824586"/>
            <a:ext cx="1219200" cy="1219200"/>
          </a:xfrm>
          <a:prstGeom prst="rect">
            <a:avLst/>
          </a:prstGeom>
          <a:noFill/>
        </p:spPr>
      </p:pic>
      <p:sp>
        <p:nvSpPr>
          <p:cNvPr id="11" name="10 Dikdörtgen"/>
          <p:cNvSpPr/>
          <p:nvPr/>
        </p:nvSpPr>
        <p:spPr>
          <a:xfrm>
            <a:off x="3918463" y="6552778"/>
            <a:ext cx="216597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i="1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tr-TR" i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tr-TR" i="1" dirty="0" err="1" smtClean="0">
                <a:solidFill>
                  <a:schemeClr val="bg1"/>
                </a:solidFill>
                <a:latin typeface="Comic Sans MS" pitchFamily="66" charset="0"/>
              </a:rPr>
              <a:t>game</a:t>
            </a:r>
            <a:r>
              <a:rPr lang="tr-TR" i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tr-TR" i="1" dirty="0" err="1" smtClean="0">
                <a:solidFill>
                  <a:schemeClr val="bg1"/>
                </a:solidFill>
                <a:latin typeface="Comic Sans MS" pitchFamily="66" charset="0"/>
              </a:rPr>
              <a:t>ended</a:t>
            </a:r>
            <a:endParaRPr lang="tr-TR" i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9900865" y="126082"/>
            <a:ext cx="1871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1400" i="1" dirty="0">
                <a:solidFill>
                  <a:schemeClr val="bg1"/>
                </a:solidFill>
                <a:latin typeface="Times New Roman" pitchFamily="18" charset="0"/>
              </a:rPr>
              <a:t>Erkan Biçici    erkn9@</a:t>
            </a:r>
            <a:r>
              <a:rPr lang="tr-TR" sz="1400" i="1" dirty="0" err="1">
                <a:solidFill>
                  <a:schemeClr val="bg1"/>
                </a:solidFill>
                <a:latin typeface="Times New Roman" pitchFamily="18" charset="0"/>
              </a:rPr>
              <a:t>hotmail</a:t>
            </a:r>
            <a:r>
              <a:rPr lang="tr-TR" sz="1400" i="1" dirty="0">
                <a:solidFill>
                  <a:schemeClr val="bg1"/>
                </a:solidFill>
                <a:latin typeface="Times New Roman" pitchFamily="18" charset="0"/>
              </a:rPr>
              <a:t>.com </a:t>
            </a:r>
            <a:r>
              <a:rPr lang="tr-TR" sz="1400" i="1" dirty="0" err="1">
                <a:solidFill>
                  <a:schemeClr val="bg1"/>
                </a:solidFill>
                <a:latin typeface="Times New Roman" pitchFamily="18" charset="0"/>
              </a:rPr>
              <a:t>erkanbcc</a:t>
            </a:r>
            <a:r>
              <a:rPr lang="tr-TR" sz="1400" i="1" dirty="0">
                <a:solidFill>
                  <a:schemeClr val="bg1"/>
                </a:solidFill>
                <a:latin typeface="Times New Roman" pitchFamily="18" charset="0"/>
              </a:rPr>
              <a:t>@</a:t>
            </a:r>
            <a:r>
              <a:rPr lang="tr-TR" sz="1400" i="1" dirty="0" err="1">
                <a:solidFill>
                  <a:schemeClr val="bg1"/>
                </a:solidFill>
                <a:latin typeface="Times New Roman" pitchFamily="18" charset="0"/>
              </a:rPr>
              <a:t>gmail</a:t>
            </a:r>
            <a:r>
              <a:rPr lang="tr-TR" sz="1400" i="1" dirty="0">
                <a:solidFill>
                  <a:schemeClr val="bg1"/>
                </a:solidFill>
                <a:latin typeface="Times New Roman" pitchFamily="18" charset="0"/>
              </a:rPr>
              <a:t>.com </a:t>
            </a:r>
            <a:r>
              <a:rPr lang="tr-TR" sz="1400" i="1" dirty="0" smtClean="0">
                <a:solidFill>
                  <a:schemeClr val="bg1"/>
                </a:solidFill>
                <a:latin typeface="Times New Roman" pitchFamily="18" charset="0"/>
              </a:rPr>
              <a:t>30.09.2016</a:t>
            </a:r>
            <a:endParaRPr lang="tr-TR" sz="1400" i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41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96 -0.09788 C 0.01136 -0.10163 -0.00053 -0.10449 -0.0048 -0.10449 C -0.03125 -0.10449 -0.05862 -0.05004 -0.05862 0.00552 C -0.05862 -0.0227 -0.07238 -0.05004 -0.08507 -0.05004 C -0.09882 -0.05004 -0.11151 -0.02182 -0.11151 0.00552 C -0.11151 -0.00815 -0.11845 -0.0227 -0.12526 -0.0227 C -0.13207 -0.0227 -0.13889 -0.00903 -0.13889 0.00552 C -0.13889 -0.0022 -0.14236 -0.00815 -0.1457 -0.00815 C -0.1493 -0.00815 -0.15264 -0.00132 -0.15264 0.00552 C -0.15264 0.00155 -0.15438 -0.0022 -0.15611 -0.0022 C -0.15691 -0.0022 -0.15958 0.00155 -0.15958 0.00552 C -0.15958 0.00309 -0.16025 0.00155 -0.16119 0.00155 C -0.16119 0.00089 -0.16292 0.00309 -0.16292 0.00552 C -0.16292 0.00397 -0.16292 0.00309 -0.16386 0.00309 C -0.16386 0.00397 -0.16453 0.00397 -0.16453 0.00552 C -0.16453 0.00463 -0.16453 0.00397 -0.16453 0.00463 C -0.16546 0.00397 -0.16546 0.00463 -0.16546 0.00552 C -0.16613 0.00463 -0.16613 0.00397 -0.16613 0.00463 C -0.1668 0.00397 -0.1668 0.00463 -0.1668 0.00552 " pathEditMode="relative" rAng="0" ptsTypes="fffffffffffffffffff">
                                      <p:cBhvr>
                                        <p:cTn id="5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48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4.70085E-7 -2.06349E-6 L 0.00387 -0.11838 " pathEditMode="relative" rAng="0" ptsTypes="AA">
                                      <p:cBhvr>
                                        <p:cTn id="6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</p:bld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</TotalTime>
  <Words>208</Words>
  <Application>Microsoft Office PowerPoint</Application>
  <PresentationFormat>Özel</PresentationFormat>
  <Paragraphs>44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Ofis Teması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ERKAN</dc:creator>
  <cp:lastModifiedBy>ERKAN</cp:lastModifiedBy>
  <cp:revision>120</cp:revision>
  <dcterms:created xsi:type="dcterms:W3CDTF">2016-08-06T09:44:50Z</dcterms:created>
  <dcterms:modified xsi:type="dcterms:W3CDTF">2016-09-30T19:05:54Z</dcterms:modified>
</cp:coreProperties>
</file>