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E6OcS+3Zxj7DoD8A5loFA==" hashData="0cKIc619qZuvWSmYV9oTWZopCK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70" autoAdjust="0"/>
    <p:restoredTop sz="86375" autoAdjust="0"/>
  </p:normalViewPr>
  <p:slideViewPr>
    <p:cSldViewPr snapToGrid="0">
      <p:cViewPr varScale="1">
        <p:scale>
          <a:sx n="108" d="100"/>
          <a:sy n="108" d="100"/>
        </p:scale>
        <p:origin x="-56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E967747-3041-43C1-AB38-1A438A435802}" type="datetimeFigureOut">
              <a:rPr lang="fr-CH"/>
              <a:pPr>
                <a:defRPr/>
              </a:pPr>
              <a:t>04.02.2017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CH" noProof="0" smtClean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DE10210-E571-4A03-A65D-AFF68A049B52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7A83F-CC4B-4FC8-B850-7F5D800E7D05}" type="datetimeFigureOut">
              <a:rPr lang="fr-CH"/>
              <a:pPr>
                <a:defRPr/>
              </a:pPr>
              <a:t>04.02.2017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D0942-1B6F-4D66-ADF8-A831B4400E4C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3803B-84DC-4111-9E8E-1CB0FF3440B8}" type="datetimeFigureOut">
              <a:rPr lang="fr-CH"/>
              <a:pPr>
                <a:defRPr/>
              </a:pPr>
              <a:t>04.02.2017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34D55-6B67-4CB0-87DA-70B38FE28E75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02891-3C8D-4614-B079-B35D1C3FAB06}" type="datetimeFigureOut">
              <a:rPr lang="fr-CH"/>
              <a:pPr>
                <a:defRPr/>
              </a:pPr>
              <a:t>04.02.2017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5301B-A9E8-463C-9A03-951B8EC72C0C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0A500-6160-4D1D-848F-7B4567684E08}" type="datetimeFigureOut">
              <a:rPr lang="fr-CH"/>
              <a:pPr>
                <a:defRPr/>
              </a:pPr>
              <a:t>04.02.2017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A3314-1149-4D04-8CB4-DA71A128F95D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FDE31-E2E9-4E00-801D-89082FF5A00A}" type="datetimeFigureOut">
              <a:rPr lang="fr-CH"/>
              <a:pPr>
                <a:defRPr/>
              </a:pPr>
              <a:t>04.02.2017</a:t>
            </a:fld>
            <a:endParaRPr lang="fr-CH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E1A51-114B-4015-99FE-8E2EA3568668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A1E27-1266-44BC-AA19-ADA9BB5A44B0}" type="datetimeFigureOut">
              <a:rPr lang="fr-CH"/>
              <a:pPr>
                <a:defRPr/>
              </a:pPr>
              <a:t>04.02.2017</a:t>
            </a:fld>
            <a:endParaRPr lang="fr-CH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654E9-DE6B-4E0A-92A9-1000E185DF41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C286D-963D-4AC2-8820-64815D4530F5}" type="datetimeFigureOut">
              <a:rPr lang="fr-CH"/>
              <a:pPr>
                <a:defRPr/>
              </a:pPr>
              <a:t>04.02.2017</a:t>
            </a:fld>
            <a:endParaRPr lang="fr-CH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37540-1339-40C3-8E4B-071B030A8FD6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45E2-9664-4537-BEC6-E1E2213B5322}" type="datetimeFigureOut">
              <a:rPr lang="fr-CH"/>
              <a:pPr>
                <a:defRPr/>
              </a:pPr>
              <a:t>04.02.2017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FA0FD-80D0-423A-BBE5-29951ADD7537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CH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F88A5-386B-4373-A17F-5D3BDBA0E109}" type="datetimeFigureOut">
              <a:rPr lang="fr-CH"/>
              <a:pPr>
                <a:defRPr/>
              </a:pPr>
              <a:t>04.02.2017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80C82-3B36-4038-B00B-6DF16D644CE7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DF6FA-015E-42CB-ABEE-67EE5CC82C3D}" type="datetimeFigureOut">
              <a:rPr lang="fr-CH"/>
              <a:pPr>
                <a:defRPr/>
              </a:pPr>
              <a:t>04.02.2017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D43E7E-5021-4569-89E1-190F8E462CF1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54C4A-C53C-45BF-825A-47B38FF540DD}" type="datetimeFigureOut">
              <a:rPr lang="fr-CH"/>
              <a:pPr>
                <a:defRPr/>
              </a:pPr>
              <a:t>04.02.2017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DE34-F8E5-43A8-B8FB-89F0732049E9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H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884B7D5-4A43-4E65-804C-93A00CB5F226}" type="datetimeFigureOut">
              <a:rPr lang="fr-CH"/>
              <a:pPr>
                <a:defRPr/>
              </a:pPr>
              <a:t>04.02.2017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9D15F67-0D54-4C8F-9008-0744F1962A41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3" Type="http://schemas.openxmlformats.org/officeDocument/2006/relationships/image" Target="../media/image2.emf"/><Relationship Id="rId7" Type="http://schemas.openxmlformats.org/officeDocument/2006/relationships/audio" Target="../media/audio4.wav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10" Type="http://schemas.openxmlformats.org/officeDocument/2006/relationships/audio" Target="../media/audio7.wav"/><Relationship Id="rId4" Type="http://schemas.openxmlformats.org/officeDocument/2006/relationships/audio" Target="../media/audio1.wav"/><Relationship Id="rId9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8" descr="edith-piaf-celebrity-singer-lady-photograph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8258175" y="422275"/>
            <a:ext cx="427038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105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EXIT</a:t>
            </a:r>
          </a:p>
        </p:txBody>
      </p:sp>
      <p:pic>
        <p:nvPicPr>
          <p:cNvPr id="14340" name="Image 5" descr="1.em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2038" y="434975"/>
            <a:ext cx="231775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144588" y="0"/>
            <a:ext cx="25225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 sz="4800">
                <a:solidFill>
                  <a:srgbClr val="FF0000"/>
                </a:solidFill>
                <a:latin typeface="Monotype Corsiva" pitchFamily="66" charset="0"/>
              </a:rPr>
              <a:t>Edith Piaf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025525" y="1069975"/>
            <a:ext cx="2773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</a:rPr>
              <a:t>Clic sur le Titre de ton choix</a:t>
            </a:r>
          </a:p>
        </p:txBody>
      </p:sp>
      <p:sp>
        <p:nvSpPr>
          <p:cNvPr id="14343" name="ZoneTexte 8"/>
          <p:cNvSpPr txBox="1">
            <a:spLocks noChangeArrowheads="1"/>
          </p:cNvSpPr>
          <p:nvPr/>
        </p:nvSpPr>
        <p:spPr bwMode="auto">
          <a:xfrm>
            <a:off x="1331913" y="1784350"/>
            <a:ext cx="20907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4" name="Edith Piaf - IL FAIT BON T'AIMER_!.wav"/>
                </a:hlinkClick>
              </a:rPr>
              <a:t>IL FAIT BON T’AIMER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4344" name="ZoneTexte 9"/>
          <p:cNvSpPr txBox="1">
            <a:spLocks noChangeArrowheads="1"/>
          </p:cNvSpPr>
          <p:nvPr/>
        </p:nvSpPr>
        <p:spPr bwMode="auto">
          <a:xfrm>
            <a:off x="1838325" y="6126163"/>
            <a:ext cx="11049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5" name="Edith Piaf - IL Y AVAIT_!.wav"/>
                </a:hlinkClick>
              </a:rPr>
              <a:t>IL Y AVAIT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4345" name="ZoneTexte 10"/>
          <p:cNvSpPr txBox="1">
            <a:spLocks noChangeArrowheads="1"/>
          </p:cNvSpPr>
          <p:nvPr/>
        </p:nvSpPr>
        <p:spPr bwMode="auto">
          <a:xfrm>
            <a:off x="1189038" y="2538413"/>
            <a:ext cx="2447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6" name="Edith Piaf - JE HAIS LES DIMANCHES_!.wav"/>
                </a:hlinkClick>
              </a:rPr>
              <a:t>JE HAIS LES DIMANCHES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4346" name="ZoneTexte 11"/>
          <p:cNvSpPr txBox="1">
            <a:spLocks noChangeArrowheads="1"/>
          </p:cNvSpPr>
          <p:nvPr/>
        </p:nvSpPr>
        <p:spPr bwMode="auto">
          <a:xfrm>
            <a:off x="976313" y="3244850"/>
            <a:ext cx="28559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7" name="Edith Piaf - JE N'EN CONNAIS PAS LA FIN_!.wav"/>
                </a:hlinkClick>
              </a:rPr>
              <a:t>JE N’EN CONNAIS PAS LA FIN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4347" name="ZoneTexte 12"/>
          <p:cNvSpPr txBox="1">
            <a:spLocks noChangeArrowheads="1"/>
          </p:cNvSpPr>
          <p:nvPr/>
        </p:nvSpPr>
        <p:spPr bwMode="auto">
          <a:xfrm>
            <a:off x="1473200" y="5424488"/>
            <a:ext cx="18653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8" name="Edith Piaf - JEAN ET MARTINE_!.wav"/>
                </a:hlinkClick>
              </a:rPr>
              <a:t>JEAN ET MARTINE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4348" name="ZoneTexte 13"/>
          <p:cNvSpPr txBox="1">
            <a:spLocks noChangeArrowheads="1"/>
          </p:cNvSpPr>
          <p:nvPr/>
        </p:nvSpPr>
        <p:spPr bwMode="auto">
          <a:xfrm>
            <a:off x="968375" y="3959225"/>
            <a:ext cx="29035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9" name="Edith Piaf - LA BELLE HISTOIRE D'AMOUR_!.wav"/>
                </a:hlinkClick>
              </a:rPr>
              <a:t>LA BELLE HISTOIRE D’AMOUR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4349" name="ZoneTexte 14"/>
          <p:cNvSpPr txBox="1">
            <a:spLocks noChangeArrowheads="1"/>
          </p:cNvSpPr>
          <p:nvPr/>
        </p:nvSpPr>
        <p:spPr bwMode="auto">
          <a:xfrm>
            <a:off x="1208088" y="4670425"/>
            <a:ext cx="23796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10" name="Edith Piaf - LA RUE AUX CHANSONS_!.wav"/>
                </a:hlinkClick>
              </a:rPr>
              <a:t>LA RUE DES CHANSONS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Edith Piaf VII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Edith Piaf VIII</Template>
  <TotalTime>0</TotalTime>
  <Words>38</Words>
  <Application>Microsoft Office PowerPoint</Application>
  <PresentationFormat>Affichage à l'écran (4:3)</PresentationFormat>
  <Paragraphs>10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Monotype Corsiva</vt:lpstr>
      <vt:lpstr>Edith Piaf VIII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Edith Piaf VIII</dc:title>
  <dc:creator/>
  <cp:keywords>RM</cp:keywords>
  <cp:lastModifiedBy/>
  <cp:revision>2</cp:revision>
  <dcterms:created xsi:type="dcterms:W3CDTF">2014-12-14T13:17:32Z</dcterms:created>
  <dcterms:modified xsi:type="dcterms:W3CDTF">2017-02-04T09:47:52Z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