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</p:sldMasterIdLst>
  <p:sldIdLst>
    <p:sldId id="368" r:id="rId3"/>
    <p:sldId id="369" r:id="rId4"/>
    <p:sldId id="370" r:id="rId5"/>
    <p:sldId id="371" r:id="rId6"/>
    <p:sldId id="372" r:id="rId7"/>
    <p:sldId id="373" r:id="rId8"/>
    <p:sldId id="374" r:id="rId9"/>
    <p:sldId id="375" r:id="rId10"/>
    <p:sldId id="376" r:id="rId11"/>
    <p:sldId id="377" r:id="rId12"/>
    <p:sldId id="378" r:id="rId13"/>
    <p:sldId id="379" r:id="rId14"/>
    <p:sldId id="380" r:id="rId15"/>
    <p:sldId id="381" r:id="rId16"/>
    <p:sldId id="382" r:id="rId17"/>
    <p:sldId id="383" r:id="rId18"/>
    <p:sldId id="384" r:id="rId19"/>
    <p:sldId id="385" r:id="rId20"/>
    <p:sldId id="386" r:id="rId21"/>
    <p:sldId id="387" r:id="rId22"/>
    <p:sldId id="388" r:id="rId23"/>
    <p:sldId id="389" r:id="rId24"/>
    <p:sldId id="390" r:id="rId25"/>
    <p:sldId id="391" r:id="rId26"/>
    <p:sldId id="392" r:id="rId27"/>
    <p:sldId id="393" r:id="rId28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71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2CD6B-B0C7-4611-A1D2-F6C3292D93D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809185"/>
      </p:ext>
    </p:extLst>
  </p:cSld>
  <p:clrMapOvr>
    <a:masterClrMapping/>
  </p:clrMapOvr>
  <p:transition spd="slow"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D543A-675A-4C76-81E1-CF00F7F01AA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575827"/>
      </p:ext>
    </p:extLst>
  </p:cSld>
  <p:clrMapOvr>
    <a:masterClrMapping/>
  </p:clrMapOvr>
  <p:transition spd="slow"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D4F53-0D96-403E-9BFB-CF97C5D96BE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48824"/>
      </p:ext>
    </p:extLst>
  </p:cSld>
  <p:clrMapOvr>
    <a:masterClrMapping/>
  </p:clrMapOvr>
  <p:transition spd="slow"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15E2E-AD10-49A2-802D-7A3862785B3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728035"/>
      </p:ext>
    </p:extLst>
  </p:cSld>
  <p:clrMapOvr>
    <a:masterClrMapping/>
  </p:clrMapOvr>
  <p:transition spd="slow"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5AFEB-6A95-4FF8-9506-72485EBE4EF0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603591"/>
      </p:ext>
    </p:extLst>
  </p:cSld>
  <p:clrMapOvr>
    <a:masterClrMapping/>
  </p:clrMapOvr>
  <p:transition spd="slow"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23BC8-5CB8-445A-9C02-467CD2DC486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273725"/>
      </p:ext>
    </p:extLst>
  </p:cSld>
  <p:clrMapOvr>
    <a:masterClrMapping/>
  </p:clrMapOvr>
  <p:transition spd="slow"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BD00C-2A4B-4D00-8ABB-1C9B18F1CACC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060617"/>
      </p:ext>
    </p:extLst>
  </p:cSld>
  <p:clrMapOvr>
    <a:masterClrMapping/>
  </p:clrMapOvr>
  <p:transition spd="slow"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A0D4B-3386-4E36-9C02-7A1F4D72C3F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377932"/>
      </p:ext>
    </p:extLst>
  </p:cSld>
  <p:clrMapOvr>
    <a:masterClrMapping/>
  </p:clrMapOvr>
  <p:transition spd="slow"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EFC51-DF22-46DB-AC82-76576AFB4A4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775322"/>
      </p:ext>
    </p:extLst>
  </p:cSld>
  <p:clrMapOvr>
    <a:masterClrMapping/>
  </p:clrMapOvr>
  <p:transition spd="slow"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19B4B-3773-4CA1-9211-1F51110811E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640618"/>
      </p:ext>
    </p:extLst>
  </p:cSld>
  <p:clrMapOvr>
    <a:masterClrMapping/>
  </p:clrMapOvr>
  <p:transition spd="slow"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D6853-0CD5-4276-BF9B-2E82BEDE066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029217"/>
      </p:ext>
    </p:extLst>
  </p:cSld>
  <p:clrMapOvr>
    <a:masterClrMapping/>
  </p:clrMapOvr>
  <p:transition spd="slow"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FE002-EF67-4320-8055-FE9A7919F18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655337"/>
      </p:ext>
    </p:extLst>
  </p:cSld>
  <p:clrMapOvr>
    <a:masterClrMapping/>
  </p:clrMapOvr>
  <p:transition spd="slow" advClick="0" advTm="4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8C6A3-0963-4C0C-A8CF-5BD531A60BC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264744"/>
      </p:ext>
    </p:extLst>
  </p:cSld>
  <p:clrMapOvr>
    <a:masterClrMapping/>
  </p:clrMapOvr>
  <p:transition spd="slow" advClick="0" advTm="4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28F77-FC0B-4BA9-A72E-29F893D0468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118408"/>
      </p:ext>
    </p:extLst>
  </p:cSld>
  <p:clrMapOvr>
    <a:masterClrMapping/>
  </p:clrMapOvr>
  <p:transition spd="slow" advClick="0" advTm="4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C5F72-2E06-48EC-AAC5-6E4CB8A2394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670337"/>
      </p:ext>
    </p:extLst>
  </p:cSld>
  <p:clrMapOvr>
    <a:masterClrMapping/>
  </p:clrMapOvr>
  <p:transition spd="slow" advClick="0" advTm="4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649EE-482D-43EB-9555-C8BA45687750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794752"/>
      </p:ext>
    </p:extLst>
  </p:cSld>
  <p:clrMapOvr>
    <a:masterClrMapping/>
  </p:clrMapOvr>
  <p:transition spd="slow" advClick="0" advTm="4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51367-1773-489D-8604-BC482210511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700653"/>
      </p:ext>
    </p:extLst>
  </p:cSld>
  <p:clrMapOvr>
    <a:masterClrMapping/>
  </p:clrMapOvr>
  <p:transition spd="slow" advClick="0" advTm="4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267C-4EF5-4D18-8D17-266EFCDB959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269190"/>
      </p:ext>
    </p:extLst>
  </p:cSld>
  <p:clrMapOvr>
    <a:masterClrMapping/>
  </p:clrMapOvr>
  <p:transition spd="slow" advClick="0" advTm="4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2F9EC-A718-4C34-83C8-5A337DC82C1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537143"/>
      </p:ext>
    </p:extLst>
  </p:cSld>
  <p:clrMapOvr>
    <a:masterClrMapping/>
  </p:clrMapOvr>
  <p:transition spd="slow" advClick="0" advTm="4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29B7A-3C4E-49C0-AA45-47BEFCD73B3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210137"/>
      </p:ext>
    </p:extLst>
  </p:cSld>
  <p:clrMapOvr>
    <a:masterClrMapping/>
  </p:clrMapOvr>
  <p:transition spd="slow" advClick="0" advTm="4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69E3B-ECB8-4C73-BD68-50703FDB3C7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948405"/>
      </p:ext>
    </p:extLst>
  </p:cSld>
  <p:clrMapOvr>
    <a:masterClrMapping/>
  </p:clrMapOvr>
  <p:transition spd="slow" advClick="0" advTm="4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0BEF3-BEA0-4C65-849B-EE1F3A38440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757029"/>
      </p:ext>
    </p:extLst>
  </p:cSld>
  <p:clrMapOvr>
    <a:masterClrMapping/>
  </p:clrMapOvr>
  <p:transition spd="slow"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5A31E57-6D20-4AD6-9746-9E1C9CDF134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5957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 advClick="0" advTm="4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2F773B8-030D-493E-949F-69F5A930E0E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338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slow" advClick="0" advTm="4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gif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7" Type="http://schemas.openxmlformats.org/officeDocument/2006/relationships/image" Target="../media/image6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6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4.gif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6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5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6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67.gif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gif"/><Relationship Id="rId5" Type="http://schemas.openxmlformats.org/officeDocument/2006/relationships/image" Target="../media/image5.png"/><Relationship Id="rId4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-               SAN VALENTINO\Nuova cartella\e30a0ee6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663" y="3382790"/>
            <a:ext cx="238125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F:\-               SAN VALENTINO\Nuova cartella\87d8f9b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592982"/>
            <a:ext cx="2938069" cy="291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G:\CARLA dati  NOVEMBRE  2016\Carla  data 12 dicembre  2015\- 0 GIF  cartelle  solo SAMSUNG 31-1-2013\SAN VALENTINO\dee9e413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19" y="-102999"/>
            <a:ext cx="9159319" cy="695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F:\-               SAN VALENTINO\Nuova cartella\d4370eb5-200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949155"/>
            <a:ext cx="16383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F:\-               SAN VALENTINO\Nuova cartella\34405f4b-300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22" y="4305488"/>
            <a:ext cx="2857500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496122" y="5349554"/>
            <a:ext cx="3524150" cy="584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1" tIns="45687" rIns="91371" bIns="45687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s-ES" altLang="it-IT" sz="3200" dirty="0" smtClean="0">
                <a:solidFill>
                  <a:srgbClr val="0000FF"/>
                </a:solidFill>
                <a:latin typeface="Brush Script MT" panose="03060802040406070304" pitchFamily="66" charset="0"/>
              </a:rPr>
              <a:t>Avancement automatique</a:t>
            </a:r>
            <a:endParaRPr lang="es-ES" altLang="it-IT" sz="3200" dirty="0">
              <a:solidFill>
                <a:srgbClr val="0000FF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4" name="Picture 3" descr="F:\-               SAN VALENTINO\Nuova cartella\9ee8f961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014372"/>
            <a:ext cx="1827758" cy="1839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96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stSnd loop="1">
            <p:snd r:embed="rId2" name="A comme amour - R. Clayderman 3.15.wav"/>
          </p:stSnd>
        </p:sndAc>
      </p:transition>
    </mc:Choice>
    <mc:Fallback xmlns="">
      <p:transition advClick="0" advTm="8000">
        <p:sndAc>
          <p:stSnd loop="1">
            <p:snd r:embed="rId12" name="A comme amour - R. Clayderman 3.1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-               SAN VALENTINO\Nuova cartella\gifs enfant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505874"/>
            <a:ext cx="2638425" cy="303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-               SAN VALENTINO\Nuova cartella\f83f339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966" y="1190175"/>
            <a:ext cx="3144391" cy="361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90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189401"/>
      </p:ext>
    </p:extLst>
  </p:cSld>
  <p:clrMapOvr>
    <a:masterClrMapping/>
  </p:clrMapOvr>
  <p:transition spd="slow" advClick="0" advTm="4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F:\-               SAN VALENTINO\Nuova cartella\8d704757-40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57390"/>
            <a:ext cx="25050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-               SAN VALENTINO\479-San Valentino 2017\398c1592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42" y="1957390"/>
            <a:ext cx="4593446" cy="266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006092"/>
      </p:ext>
    </p:extLst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F:\-               SAN VALENTINO\Nuova cartella\209ae885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527" y="1556793"/>
            <a:ext cx="4608513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F:\-               SAN VALENTINO\Nuova cartella\8ba7b822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284985"/>
            <a:ext cx="2337048" cy="217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610895"/>
      </p:ext>
    </p:extLst>
  </p:cSld>
  <p:clrMapOvr>
    <a:masterClrMapping/>
  </p:clrMapOvr>
  <p:transition spd="slow"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F:\-               SAN VALENTINO\Nuova cartella\769c4c9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174" y="1732806"/>
            <a:ext cx="3108920" cy="343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F:\-               SAN VALENTINO\Nuova cartella\2e7e4de9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484784"/>
            <a:ext cx="2397398" cy="2708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378408"/>
      </p:ext>
    </p:extLst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F:\-               SAN VALENTINO\Nuova cartella\--RAB-LOVE-2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048" y="209312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-               SAN VALENTINO\Nuova cartella\marmottescoeur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457" y="2204864"/>
            <a:ext cx="3251591" cy="314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765932"/>
      </p:ext>
    </p:extLst>
  </p:cSld>
  <p:clrMapOvr>
    <a:masterClrMapping/>
  </p:clrMapOvr>
  <p:transition spd="slow" advClick="0" advTm="5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F:\-               SAN VALENTINO\Nuova cartella\463d6b6f-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146" y="1287982"/>
            <a:ext cx="3074612" cy="3137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:\-               SAN VALENTINO\Nuova cartella\2c10222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51836" y="2651160"/>
            <a:ext cx="1798982" cy="182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F:\-               SAN VALENTINO\Nuova cartella\5_1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972" y="2630200"/>
            <a:ext cx="2415043" cy="259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F:\-               SAN VALENTINO\Nuova cartella\000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84406">
            <a:off x="3962133" y="1158143"/>
            <a:ext cx="1457325" cy="79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85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933629"/>
      </p:ext>
    </p:extLst>
  </p:cSld>
  <p:clrMapOvr>
    <a:masterClrMapping/>
  </p:clrMapOvr>
  <p:transition spd="slow" advClick="0" advTm="5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F:\-               SAN VALENTINO\Nuova cartella\d5b2adfc-2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785" y="1268760"/>
            <a:ext cx="3585160" cy="332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:\-               SAN VALENTINO\Nuova cartella\52d84b6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483401"/>
            <a:ext cx="3571875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917205"/>
      </p:ext>
    </p:extLst>
  </p:cSld>
  <p:clrMapOvr>
    <a:masterClrMapping/>
  </p:clrMapOvr>
  <p:transition spd="slow" advClick="0" advTm="6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F:\-               SAN VALENTINO\Nuova cartella\685659140104020740294835-2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58375"/>
            <a:ext cx="3096345" cy="2898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F:\-               SAN VALENTINO\Nuova cartella\1421169994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00808"/>
            <a:ext cx="2256656" cy="306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937475"/>
      </p:ext>
    </p:extLst>
  </p:cSld>
  <p:clrMapOvr>
    <a:masterClrMapping/>
  </p:clrMapOvr>
  <p:transition spd="slow" advClick="0" advTm="4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F:\-               SAN VALENTINO\Nuova cartella\545403c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285333"/>
            <a:ext cx="28956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F:\-               SAN VALENTINO\Nuova cartella\7fb7fdf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368" y="1869474"/>
            <a:ext cx="3403993" cy="251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231484"/>
      </p:ext>
    </p:extLst>
  </p:cSld>
  <p:clrMapOvr>
    <a:masterClrMapping/>
  </p:clrMapOvr>
  <p:transition spd="slow" advClick="0" advTm="4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-               SAN VALENTINO\Nuova cartella\couple-banc-2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065" y="2013698"/>
            <a:ext cx="2503909" cy="351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-               SAN VALENTINO\479-San Valentino 2017\920c4390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24744"/>
            <a:ext cx="3256756" cy="309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878778"/>
      </p:ext>
    </p:extLst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:\-               SAN VALENTINO\Nuova cartella\chouettes-amoureuses-gif-anim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791" y="3119428"/>
            <a:ext cx="2465742" cy="216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F:\-               SAN VALENTINO\Nuova cartella\60397399_69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747" y="2862358"/>
            <a:ext cx="3273152" cy="201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F:\-               SAN VALENTINO\Nuova cartella\11855267166114232938XZENHwA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323" y="1177722"/>
            <a:ext cx="3171130" cy="2035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898013"/>
      </p:ext>
    </p:extLst>
  </p:cSld>
  <p:clrMapOvr>
    <a:masterClrMapping/>
  </p:clrMapOvr>
  <p:transition spd="slow" advClick="0" advTm="5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-               SAN VALENTINO\Nuova cartella\514221gdRIkokyi55LZZJgFCurW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081733"/>
            <a:ext cx="285750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:\-               SAN VALENTINO\479-San Valentino 2017\2067df14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84784"/>
            <a:ext cx="2448272" cy="354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042375"/>
      </p:ext>
    </p:extLst>
  </p:cSld>
  <p:clrMapOvr>
    <a:masterClrMapping/>
  </p:clrMapOvr>
  <p:transition spd="slow" advClick="0" advTm="4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:\-               SAN VALENTINO\Nuova cartella\b876e91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221" y="1628800"/>
            <a:ext cx="27336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:\-               SAN VALENTINO\479-San Valentino 2017\69425829_441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24745"/>
            <a:ext cx="2413420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142593"/>
      </p:ext>
    </p:extLst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F:\-               SAN VALENTINO\Nuova cartella\120215013022265974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966" y="1979191"/>
            <a:ext cx="2710414" cy="2394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F:\-               SAN VALENTINO\Nuova cartella\549c2e4c8276c8864c3ccc903563901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525665"/>
            <a:ext cx="2238375" cy="169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7939061"/>
      </p:ext>
    </p:extLst>
  </p:cSld>
  <p:clrMapOvr>
    <a:masterClrMapping/>
  </p:clrMapOvr>
  <p:transition spd="slow" advClick="0" advTm="5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-               SAN VALENTINO\Nuova cartella\coracoes-1864T3aAROLSr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420890"/>
            <a:ext cx="31242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F:\-               SAN VALENTINO\Nuova cartella\27663566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673" y="1713756"/>
            <a:ext cx="2577972" cy="2758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F:\-               SAN VALENTINO\ae03dbbc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17473" y="2098727"/>
            <a:ext cx="746415" cy="73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F:\-               SAN VALENTINO\ae03dbbc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27784" y="1988840"/>
            <a:ext cx="885784" cy="87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8166057"/>
      </p:ext>
    </p:extLst>
  </p:cSld>
  <p:clrMapOvr>
    <a:masterClrMapping/>
  </p:clrMapOvr>
  <p:transition spd="slow" advClick="0"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:\-               SAN VALENTINO\Nuova cartella\661a844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348880"/>
            <a:ext cx="36195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:\-               SAN VALENTINO\Nuova cartella\rhx1q0rm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12776"/>
            <a:ext cx="1905000" cy="347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091602"/>
      </p:ext>
    </p:extLst>
  </p:cSld>
  <p:clrMapOvr>
    <a:masterClrMapping/>
  </p:clrMapOvr>
  <p:transition spd="slow" advClick="0" advTm="4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-               SAN VALENTINO\Nuova cartella\20a22778-3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59456"/>
            <a:ext cx="4450466" cy="305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F:\-               SAN VALENTINO\Nuova cartella\1223222329_gifs_animaux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772" y="2446610"/>
            <a:ext cx="3523186" cy="175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415876"/>
      </p:ext>
    </p:extLst>
  </p:cSld>
  <p:clrMapOvr>
    <a:masterClrMapping/>
  </p:clrMapOvr>
  <p:transition spd="slow" advClick="0" advTm="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-               SAN VALENTINO\Nuova cartella\c08be3fb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3257550" cy="370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F:\-               SAN VALENTINO\Nuova cartella\c06aaad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348880"/>
            <a:ext cx="304800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963021"/>
      </p:ext>
    </p:extLst>
  </p:cSld>
  <p:clrMapOvr>
    <a:masterClrMapping/>
  </p:clrMapOvr>
  <p:transition spd="slow" advClick="0" advTm="4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F:\-               SAN VALENTINO\Nuova cartella\0e91e5f1-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790" y="2469774"/>
            <a:ext cx="2653258" cy="2948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:\-               SAN VALENTINO\479-San Valentino 2017\66c264c4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784"/>
            <a:ext cx="3568411" cy="327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42918"/>
      </p:ext>
    </p:extLst>
  </p:cSld>
  <p:clrMapOvr>
    <a:masterClrMapping/>
  </p:clrMapOvr>
  <p:transition spd="slow" advClick="0" advTm="4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:\-               SAN VALENTINO\Nuova cartella\amoureux-bancpublic-petitSonnetteCenterblo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806726"/>
            <a:ext cx="2662593" cy="254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F:\-               SAN VALENTINO\Nuova cartella\70127984_7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702" y="1653778"/>
            <a:ext cx="22193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112822"/>
      </p:ext>
    </p:extLst>
  </p:cSld>
  <p:clrMapOvr>
    <a:masterClrMapping/>
  </p:clrMapOvr>
  <p:transition spd="slow" advClick="0" advTm="4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-               SAN VALENTINO\Nuova cartella\15021306495620377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505372"/>
            <a:ext cx="2790825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F:\-               SAN VALENTINO\Nuova cartella\16118325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228" y="3501008"/>
            <a:ext cx="2390775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 descr="F:\-               SAN VALENTINO\Nuova cartella\8d5af34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5409">
            <a:off x="4924198" y="4383451"/>
            <a:ext cx="238125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507414"/>
      </p:ext>
    </p:extLst>
  </p:cSld>
  <p:clrMapOvr>
    <a:masterClrMapping/>
  </p:clrMapOvr>
  <p:transition spd="slow" advClick="0" advTm="5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:\-               SAN VALENTINO\Nuova cartella\1506495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209312"/>
            <a:ext cx="2895600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F:\-               SAN VALENTINO\Nuova cartella\8ca63af8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189" y="692696"/>
            <a:ext cx="3168352" cy="3966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90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851855"/>
      </p:ext>
    </p:extLst>
  </p:cSld>
  <p:clrMapOvr>
    <a:masterClrMapping/>
  </p:clrMapOvr>
  <p:transition spd="slow" advClick="0" advTm="4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:\-               SAN VALENTINO\Nuova cartella\14_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358" y="1768644"/>
            <a:ext cx="3667107" cy="205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F:\-               SAN VALENTINO\Nuova cartella\7f7c1ee2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891968"/>
            <a:ext cx="3184317" cy="275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90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734041"/>
      </p:ext>
    </p:extLst>
  </p:cSld>
  <p:clrMapOvr>
    <a:masterClrMapping/>
  </p:clrMapOvr>
  <p:transition spd="slow" advClick="0" advTm="5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:\-               SAN VALENTINO\Nuova cartella\24d69db7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5053">
            <a:off x="5579619" y="3052440"/>
            <a:ext cx="2451485" cy="277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F:\-               SAN VALENTINO\Nuova cartella\15wkjn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6354">
            <a:off x="2147924" y="3335164"/>
            <a:ext cx="3219450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F:\-               SAN VALENTINO\479-San Valentino 2017\6_37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767">
            <a:off x="855842" y="4570570"/>
            <a:ext cx="2232248" cy="199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90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2779"/>
      </p:ext>
    </p:extLst>
  </p:cSld>
  <p:clrMapOvr>
    <a:masterClrMapping/>
  </p:clrMapOvr>
  <p:transition spd="slow" advClick="0" advTm="6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F:\-               SAN VALENTINO\00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21" y="908720"/>
            <a:ext cx="3960442" cy="523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-  0 GIF 21 LUGLIO  2015\CARLA-cel-20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161616"/>
              </a:clrFrom>
              <a:clrTo>
                <a:srgbClr val="16161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566" y="3669415"/>
            <a:ext cx="1660450" cy="179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WordArt 6"/>
          <p:cNvSpPr>
            <a:spLocks noChangeArrowheads="1" noChangeShapeType="1" noTextEdit="1"/>
          </p:cNvSpPr>
          <p:nvPr/>
        </p:nvSpPr>
        <p:spPr bwMode="auto">
          <a:xfrm>
            <a:off x="5153726" y="5282837"/>
            <a:ext cx="1152129" cy="28803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7200" b="1" kern="10" dirty="0">
                <a:ln w="1270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100000">
                      <a:srgbClr val="FFFFFF"/>
                    </a:gs>
                  </a:gsLst>
                  <a:path path="rect">
                    <a:fillToRect l="50000" t="50000" r="50000" b="50000"/>
                  </a:path>
                </a:gradFill>
                <a:latin typeface="Monotype Corsiva"/>
                <a:cs typeface="Arial" pitchFamily="34" charset="0"/>
              </a:rPr>
              <a:t>by Charlotte</a:t>
            </a:r>
          </a:p>
        </p:txBody>
      </p:sp>
      <p:pic>
        <p:nvPicPr>
          <p:cNvPr id="11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427" y="5286952"/>
            <a:ext cx="539374" cy="35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WordArt 11" descr="yellow_mosiacglitter_SPRX"/>
          <p:cNvSpPr>
            <a:spLocks noChangeArrowheads="1" noChangeShapeType="1" noTextEdit="1"/>
          </p:cNvSpPr>
          <p:nvPr/>
        </p:nvSpPr>
        <p:spPr bwMode="auto">
          <a:xfrm>
            <a:off x="6560016" y="4986377"/>
            <a:ext cx="1584175" cy="188119"/>
          </a:xfrm>
          <a:prstGeom prst="rect">
            <a:avLst/>
          </a:prstGeom>
        </p:spPr>
        <p:txBody>
          <a:bodyPr wrap="none" lIns="91371" tIns="45687" rIns="91371" bIns="4568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2400" b="1" kern="10" dirty="0" err="1" smtClean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996633"/>
                </a:solidFill>
                <a:latin typeface="Lucida Calligraphy"/>
                <a:cs typeface="Arial" pitchFamily="34" charset="0"/>
              </a:rPr>
              <a:t>Janvier</a:t>
            </a:r>
            <a:r>
              <a:rPr lang="it-IT" sz="2400" b="1" kern="10" dirty="0" smtClean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996633"/>
                </a:solidFill>
                <a:latin typeface="Lucida Calligraphy"/>
                <a:cs typeface="Arial" pitchFamily="34" charset="0"/>
              </a:rPr>
              <a:t> 2017</a:t>
            </a:r>
            <a:endParaRPr lang="it-IT" sz="2400" b="1" kern="10" dirty="0">
              <a:ln w="9525">
                <a:solidFill>
                  <a:srgbClr val="99CC00"/>
                </a:solidFill>
                <a:round/>
                <a:headEnd/>
                <a:tailEnd/>
              </a:ln>
              <a:solidFill>
                <a:srgbClr val="996633"/>
              </a:solidFill>
              <a:latin typeface="Lucida Calligraphy"/>
              <a:cs typeface="Arial" pitchFamily="34" charset="0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5160564" y="5570869"/>
            <a:ext cx="3731916" cy="369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1" tIns="45687" rIns="91371" bIns="45687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b="1" dirty="0" err="1">
                <a:solidFill>
                  <a:srgbClr val="FFFFFF"/>
                </a:solidFill>
                <a:latin typeface="Monotype Corsiva" pitchFamily="66" charset="0"/>
              </a:rPr>
              <a:t>Musique</a:t>
            </a:r>
            <a:r>
              <a:rPr lang="it-IT" altLang="it-IT" b="1" dirty="0">
                <a:solidFill>
                  <a:srgbClr val="FFFFFF"/>
                </a:solidFill>
                <a:latin typeface="Monotype Corsiva" pitchFamily="66" charset="0"/>
              </a:rPr>
              <a:t>: </a:t>
            </a:r>
            <a:r>
              <a:rPr lang="it-IT" altLang="it-IT" b="1" dirty="0" smtClean="0">
                <a:solidFill>
                  <a:srgbClr val="FFFFFF"/>
                </a:solidFill>
                <a:latin typeface="Monotype Corsiva" pitchFamily="66" charset="0"/>
              </a:rPr>
              <a:t>A </a:t>
            </a:r>
            <a:r>
              <a:rPr lang="it-IT" altLang="it-IT" b="1" dirty="0" err="1" smtClean="0">
                <a:solidFill>
                  <a:srgbClr val="FFFFFF"/>
                </a:solidFill>
                <a:latin typeface="Monotype Corsiva" pitchFamily="66" charset="0"/>
              </a:rPr>
              <a:t>comme</a:t>
            </a:r>
            <a:r>
              <a:rPr lang="it-IT" altLang="it-IT" b="1" dirty="0" smtClean="0">
                <a:solidFill>
                  <a:srgbClr val="FFFFFF"/>
                </a:solidFill>
                <a:latin typeface="Monotype Corsiva" pitchFamily="66" charset="0"/>
              </a:rPr>
              <a:t> </a:t>
            </a:r>
            <a:r>
              <a:rPr lang="it-IT" altLang="it-IT" b="1" dirty="0" err="1" smtClean="0">
                <a:solidFill>
                  <a:srgbClr val="FFFFFF"/>
                </a:solidFill>
                <a:latin typeface="Monotype Corsiva" pitchFamily="66" charset="0"/>
              </a:rPr>
              <a:t>amour</a:t>
            </a:r>
            <a:r>
              <a:rPr lang="it-IT" altLang="it-IT" b="1" dirty="0" smtClean="0">
                <a:solidFill>
                  <a:srgbClr val="FFFFFF"/>
                </a:solidFill>
                <a:latin typeface="Monotype Corsiva" pitchFamily="66" charset="0"/>
              </a:rPr>
              <a:t> </a:t>
            </a:r>
            <a:r>
              <a:rPr lang="it-IT" altLang="it-IT" dirty="0">
                <a:solidFill>
                  <a:srgbClr val="FFFFFF"/>
                </a:solidFill>
                <a:latin typeface="Monotype Corsiva" pitchFamily="66" charset="0"/>
              </a:rPr>
              <a:t> </a:t>
            </a:r>
            <a:r>
              <a:rPr lang="it-IT" altLang="it-IT" dirty="0" smtClean="0">
                <a:solidFill>
                  <a:srgbClr val="FFFFFF"/>
                </a:solidFill>
                <a:latin typeface="Monotype Corsiva" pitchFamily="66" charset="0"/>
              </a:rPr>
              <a:t>- R. </a:t>
            </a:r>
            <a:r>
              <a:rPr lang="it-IT" altLang="it-IT" dirty="0" err="1" smtClean="0">
                <a:solidFill>
                  <a:srgbClr val="FFFFFF"/>
                </a:solidFill>
                <a:latin typeface="Monotype Corsiva" pitchFamily="66" charset="0"/>
              </a:rPr>
              <a:t>Clayderman</a:t>
            </a:r>
            <a:endParaRPr lang="it-IT" altLang="it-IT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4008435" y="5967182"/>
            <a:ext cx="1152128" cy="1800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FFFFFF"/>
              </a:solidFill>
            </a:endParaRPr>
          </a:p>
        </p:txBody>
      </p:sp>
      <p:pic>
        <p:nvPicPr>
          <p:cNvPr id="42" name="Picture 2" descr="F:\-               SAN VALENTINO\Nuova cartella\1_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210"/>
            <a:ext cx="9163050" cy="690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3491880" y="6309320"/>
            <a:ext cx="1943100" cy="32309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lIns="91371" tIns="45687" rIns="91371" bIns="45687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44" name="Picture 3" descr="F:\-               SAN VALENTINO\Nuova cartella\gif-valentin-201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6984">
            <a:off x="7226980" y="5291198"/>
            <a:ext cx="1901329" cy="170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-               SAN VALENTINO\479-San Valentino 2017\7135137e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855" y="1314450"/>
            <a:ext cx="1569977" cy="2354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51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1913</TotalTime>
  <Words>20</Words>
  <Application>Microsoft Office PowerPoint</Application>
  <PresentationFormat>Presentazione su schermo (4:3)</PresentationFormat>
  <Paragraphs>5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26</vt:i4>
      </vt:variant>
    </vt:vector>
  </HeadingPairs>
  <TitlesOfParts>
    <vt:vector size="28" baseType="lpstr">
      <vt:lpstr>5_Metro</vt:lpstr>
      <vt:lpstr>6_Metro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 Valentino 2017</dc:title>
  <dc:creator>Charlotte</dc:creator>
  <cp:lastModifiedBy>Carla</cp:lastModifiedBy>
  <cp:revision>162</cp:revision>
  <dcterms:created xsi:type="dcterms:W3CDTF">2010-03-20T17:45:16Z</dcterms:created>
  <dcterms:modified xsi:type="dcterms:W3CDTF">2017-02-13T18:49:22Z</dcterms:modified>
</cp:coreProperties>
</file>