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92" r:id="rId1"/>
  </p:sldMasterIdLst>
  <p:notesMasterIdLst>
    <p:notesMasterId r:id="rId24"/>
  </p:notesMasterIdLst>
  <p:handoutMasterIdLst>
    <p:handoutMasterId r:id="rId25"/>
  </p:handoutMasterIdLst>
  <p:sldIdLst>
    <p:sldId id="284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2" r:id="rId12"/>
    <p:sldId id="269" r:id="rId13"/>
    <p:sldId id="281" r:id="rId14"/>
    <p:sldId id="283" r:id="rId15"/>
    <p:sldId id="272" r:id="rId16"/>
    <p:sldId id="271" r:id="rId17"/>
    <p:sldId id="276" r:id="rId18"/>
    <p:sldId id="277" r:id="rId19"/>
    <p:sldId id="278" r:id="rId20"/>
    <p:sldId id="259" r:id="rId21"/>
    <p:sldId id="285" r:id="rId22"/>
    <p:sldId id="279" r:id="rId23"/>
  </p:sldIdLst>
  <p:sldSz cx="9144000" cy="6858000" type="screen4x3"/>
  <p:notesSz cx="6858000" cy="9144000"/>
  <p:custShowLst>
    <p:custShow name="Diaporama personnalisé 1" id="0">
      <p:sldLst>
        <p:sld r:id="rId3"/>
        <p:sld r:id="rId4"/>
        <p:sld r:id="rId12"/>
        <p:sld r:id="rId5"/>
        <p:sld r:id="rId6"/>
        <p:sld r:id="rId7"/>
        <p:sld r:id="rId8"/>
        <p:sld r:id="rId9"/>
        <p:sld r:id="rId10"/>
        <p:sld r:id="rId11"/>
        <p:sld r:id="rId13"/>
        <p:sld r:id="rId16"/>
        <p:sld r:id="rId17"/>
        <p:sld r:id="rId18"/>
        <p:sld r:id="rId19"/>
        <p:sld r:id="rId20"/>
        <p:sld r:id="rId21"/>
        <p:sld r:id="rId23"/>
      </p:sldLst>
    </p:custShow>
  </p:custShow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2"/>
    <p:penClr>
      <a:schemeClr val="bg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33" autoAdjust="0"/>
    <p:restoredTop sz="94640" autoAdjust="0"/>
  </p:normalViewPr>
  <p:slideViewPr>
    <p:cSldViewPr>
      <p:cViewPr varScale="1">
        <p:scale>
          <a:sx n="50" d="100"/>
          <a:sy n="50" d="100"/>
        </p:scale>
        <p:origin x="-1291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ACBDD8-1151-40A5-B389-4625299EE390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33F877-D070-445E-BC86-645020CF733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490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2D1E1C-923A-4FF1-B93F-4D06F3D25BF8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144932B-8104-4527-BA7E-93BD5BBBF7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758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CAD069-DAE0-4BAA-84CC-1C99D1CD61E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26372D-DEB2-41B2-873A-999FF8BEB162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C2CFA5-2C17-47B1-9BE3-F5B7307E6DE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8D26DE-5565-418D-9ABB-6C09F9CEBEF2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CB5B05-DC5D-4DBF-94B5-DCEBDC5A6EEC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FC4226-2D54-40CC-8F05-9FF4DEA0B349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99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2EC69D-7E8E-496E-B08E-0C629A7806AE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643E75-2DA3-406D-A0E6-4C6CBFBABA8E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9F8016-925F-4DD1-984F-07D6EA4DAD9E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83439-4061-4539-AF1F-8A11DC796E7B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37567-4C15-4093-8E6E-9C5E37DB74E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1A47A2-B2ED-47E4-8E5F-34305AAB233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42E699-BD77-4FB8-9B70-AC88ECF582FE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C2D471-7B0D-4421-9E5E-CBDEBA53352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01C6A4-F4A0-42D3-A746-1C377BF1195C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82A793-BCFF-4C43-858F-5A554D9476EB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9080B4-4EB4-4DC0-AA17-364665AC7E19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639718-062F-4B19-9078-EB3A79F24582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A3B71C-083B-44DF-B801-847B4B0D8F4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4BA47D-98BC-4210-86E0-DDE45FFA83A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3A230-86F1-45F5-A323-586B0C735FEA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B30F6-93B4-48C8-BC4E-64EBA907F2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226911"/>
      </p:ext>
    </p:extLst>
  </p:cSld>
  <p:clrMapOvr>
    <a:masterClrMapping/>
  </p:clrMapOvr>
  <p:transition spd="med" advClick="0" advTm="6569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7B54C-096F-4736-8546-9F273546FB05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66C8C-BE1A-442D-B51E-5A570807D4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641534"/>
      </p:ext>
    </p:extLst>
  </p:cSld>
  <p:clrMapOvr>
    <a:masterClrMapping/>
  </p:clrMapOvr>
  <p:transition spd="med" advClick="0" advTm="6569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EBA89-4CCB-4D5E-8785-480F5AFBD389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3DC57-8EBA-4A0D-AFA7-3758EE89BB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373440"/>
      </p:ext>
    </p:extLst>
  </p:cSld>
  <p:clrMapOvr>
    <a:masterClrMapping/>
  </p:clrMapOvr>
  <p:transition spd="med" advClick="0" advTm="6569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BEC23-D579-435E-89B0-B9944FD48DEA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138C0-11FC-4CA9-9AA5-5DC91E353D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405588"/>
      </p:ext>
    </p:extLst>
  </p:cSld>
  <p:clrMapOvr>
    <a:masterClrMapping/>
  </p:clrMapOvr>
  <p:transition spd="med" advClick="0" advTm="6569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2D04B-8484-4A75-BDF4-11D785299AD4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B85B4-7897-423F-AF4B-7168EC6A46E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047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6569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3E111-0157-4FC9-B7AC-B3526791C420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F6F0E-9EB0-4DB4-8A04-AE0D1F7A90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642922"/>
      </p:ext>
    </p:extLst>
  </p:cSld>
  <p:clrMapOvr>
    <a:masterClrMapping/>
  </p:clrMapOvr>
  <p:transition spd="med" advClick="0" advTm="6569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F3196-2411-4199-B7F0-C1D1AE1A6C9A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816A1-38F9-4221-BB5E-85516D0D3F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93921"/>
      </p:ext>
    </p:extLst>
  </p:cSld>
  <p:clrMapOvr>
    <a:masterClrMapping/>
  </p:clrMapOvr>
  <p:transition spd="med" advClick="0" advTm="6569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E8374-4EA2-4AB5-A122-53316DC3EB44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6BE3-6237-44DD-AC4D-980165FA71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408828"/>
      </p:ext>
    </p:extLst>
  </p:cSld>
  <p:clrMapOvr>
    <a:masterClrMapping/>
  </p:clrMapOvr>
  <p:transition spd="med" advClick="0" advTm="6569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15B5-DA2A-457B-A18C-73BD5518AAAD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48009-22FE-4A5A-9CE1-426BCDCAD7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224580"/>
      </p:ext>
    </p:extLst>
  </p:cSld>
  <p:clrMapOvr>
    <a:masterClrMapping/>
  </p:clrMapOvr>
  <p:transition spd="med" advClick="0" advTm="6569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0CDF3-E2FD-42B3-B05A-0FA6F8B754CA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CBAF4-EAA1-4048-9A47-B086D9E8D7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34150"/>
      </p:ext>
    </p:extLst>
  </p:cSld>
  <p:clrMapOvr>
    <a:masterClrMapping/>
  </p:clrMapOvr>
  <p:transition spd="med" advClick="0" advTm="6569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0DEE3-AD28-4032-9073-378687F479DD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68192-47E3-426F-828F-F043C480DF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555291"/>
      </p:ext>
    </p:extLst>
  </p:cSld>
  <p:clrMapOvr>
    <a:masterClrMapping/>
  </p:clrMapOvr>
  <p:transition spd="med" advClick="0" advTm="6569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4ED391B0-974F-4237-8411-E1A4C5A7E0ED}" type="datetimeFigureOut">
              <a:rPr lang="fr-FR"/>
              <a:pPr>
                <a:defRPr/>
              </a:pPr>
              <a:t>13/02/2017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4C14B7E4-E2B2-43F7-A284-D4511849E7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9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med" advClick="0" advTm="6569">
    <p:cu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Propri&#233;taire\Mes%20documents\Z%20Ma%20musique\iTunes\iTunes%20Media\Music\Vanessa%20Paradis\Il%20y%20a%20-%20Single\01%20Il%20y%20a.wav" TargetMode="Externa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428596" y="1857364"/>
            <a:ext cx="8229600" cy="1828800"/>
          </a:xfrm>
          <a:scene3d>
            <a:camera prst="perspectiveContrastingLeftFacing"/>
            <a:lightRig rig="threePt" dir="t"/>
          </a:scene3d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8500" dirty="0" smtClean="0">
                <a:solidFill>
                  <a:schemeClr val="bg2"/>
                </a:solidFill>
                <a:effectLst>
                  <a:outerShdw blurRad="127000" dist="200000" dir="2700000" algn="tl" rotWithShape="0">
                    <a:schemeClr val="tx1">
                      <a:lumMod val="50000"/>
                      <a:alpha val="30000"/>
                    </a:schemeClr>
                  </a:outerShdw>
                </a:effectLst>
                <a:latin typeface="Comic Sans MS" pitchFamily="66" charset="0"/>
              </a:rPr>
              <a:t>Il y a …</a:t>
            </a:r>
            <a:endParaRPr lang="fr-FR" sz="8500" dirty="0">
              <a:solidFill>
                <a:schemeClr val="bg2"/>
              </a:solidFill>
              <a:effectLst>
                <a:outerShdw blurRad="127000" dist="200000" dir="2700000" algn="tl" rotWithShape="0">
                  <a:schemeClr val="tx1">
                    <a:lumMod val="50000"/>
                    <a:alpha val="3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01 Il y a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2753">
    <p:cut/>
    <p:sndAc>
      <p:stSnd>
        <p:snd r:embed="rId4" name="01 Il y 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femme-battue1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0"/>
            <a:ext cx="2820987" cy="6021388"/>
          </a:xfrm>
        </p:spPr>
      </p:pic>
      <p:pic>
        <p:nvPicPr>
          <p:cNvPr id="7" name="Image 6" descr="femme-battu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81075"/>
            <a:ext cx="4173538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861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li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2808287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4" descr="mariag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08050"/>
            <a:ext cx="4321175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27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3744912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989138"/>
            <a:ext cx="30099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821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0.09259 C -0.09427 0.07152 -0.16458 0.05092 -0.1401 0.03078 C -0.11545 0.01041 0.12848 -0.01968 0.12448 -0.02848 C 0.12084 -0.03797 -0.16319 -0.00463 -0.16336 -0.02408 C -0.16371 -0.04399 0.10556 -0.11181 0.12205 -0.14561 C 0.13889 -0.1794 -0.06666 -0.20209 -0.06232 -0.22778 C -0.05798 -0.25348 0.13021 -0.28033 0.14809 -0.3007 C 0.16615 -0.3213 0.04549 -0.33033 0.04428 -0.34838 C 0.04289 -0.36736 0.13785 -0.39514 0.14028 -0.41297 C 0.14271 -0.43079 0.06997 -0.44954 0.05973 -0.45649 C 0.04948 -0.46389 0.06372 -0.46019 0.07813 -0.45649 " pathEditMode="relative" rAng="0" ptsTypes="aaaaaaaaa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" y="-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6" descr="epave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484313"/>
            <a:ext cx="4864100" cy="4621212"/>
          </a:xfrm>
        </p:spPr>
      </p:pic>
      <p:pic>
        <p:nvPicPr>
          <p:cNvPr id="6" name="Image 5" descr="imag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0000">
            <a:off x="5946775" y="38100"/>
            <a:ext cx="1905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amphor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000">
            <a:off x="1036638" y="-111125"/>
            <a:ext cx="231775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59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fauteuil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0"/>
            <a:ext cx="4000500" cy="5949950"/>
          </a:xfrm>
        </p:spPr>
      </p:pic>
      <p:pic>
        <p:nvPicPr>
          <p:cNvPr id="7" name="Image 6" descr="plag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362267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99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murmure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457200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erf-vola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23749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25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ze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214563"/>
            <a:ext cx="315277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du contenu 4" descr="literature.gif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20000">
            <a:off x="581025" y="-177800"/>
            <a:ext cx="2573338" cy="4360863"/>
          </a:xfrm>
        </p:spPr>
      </p:pic>
      <p:pic>
        <p:nvPicPr>
          <p:cNvPr id="6" name="Image 5" descr="basket-alex-recadr-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171450"/>
            <a:ext cx="3211513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834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5E-6 1.11111E-6 L 0.15764 0.05232 " pathEditMode="relative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5764 0.05232 L 0.00017 -0.01087 " pathEditMode="relative" ptsTypes="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3.7037E-7 L 6.66667E-6 -0.16806 " pathEditMode="relative" ptsTypes="AA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16805 L 1.66667E-6 -0.0210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 tmFilter="0,0; .5, 0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sdf2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60350"/>
            <a:ext cx="3455987" cy="5545138"/>
          </a:xfrm>
        </p:spPr>
      </p:pic>
      <p:pic>
        <p:nvPicPr>
          <p:cNvPr id="8" name="Espace réservé du contenu 10" descr="feu_fore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060575"/>
            <a:ext cx="4256087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423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14" descr="drapeaux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692150"/>
            <a:ext cx="4214812" cy="4867275"/>
          </a:xfrm>
        </p:spPr>
      </p:pic>
      <p:pic>
        <p:nvPicPr>
          <p:cNvPr id="16" name="Image 15" descr="lun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765175"/>
            <a:ext cx="28575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9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priso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04813"/>
            <a:ext cx="3816350" cy="5700712"/>
          </a:xfrm>
        </p:spPr>
      </p:pic>
      <p:pic>
        <p:nvPicPr>
          <p:cNvPr id="6" name="Image 5" descr="chin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836613"/>
            <a:ext cx="4286250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5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oiseaux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0872">
            <a:off x="3721101" y="1643062"/>
            <a:ext cx="5783262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Espace réservé du contenu 13" descr="oiseaux1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575537">
            <a:off x="-1133475" y="1974850"/>
            <a:ext cx="6421438" cy="5780088"/>
          </a:xfrm>
        </p:spPr>
      </p:pic>
      <p:pic>
        <p:nvPicPr>
          <p:cNvPr id="15" name="Image 14" descr="oiseaux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76200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12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libert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022350"/>
            <a:ext cx="6551612" cy="4935538"/>
          </a:xfrm>
        </p:spPr>
      </p:pic>
    </p:spTree>
  </p:cSld>
  <p:clrMapOvr>
    <a:masterClrMapping/>
  </p:clrMapOvr>
  <p:transition spd="med" advClick="0" advTm="543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00"/>
              </a:clrFrom>
              <a:clrTo>
                <a:srgbClr val="00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4813"/>
            <a:ext cx="5616575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357563"/>
            <a:ext cx="9429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29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4813"/>
            <a:ext cx="7248525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96975"/>
            <a:ext cx="6237288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89138"/>
            <a:ext cx="540067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38519" y="3717032"/>
            <a:ext cx="116089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b="1" dirty="0">
                <a:ln w="50800"/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Fin</a:t>
            </a:r>
          </a:p>
        </p:txBody>
      </p:sp>
      <p:sp>
        <p:nvSpPr>
          <p:cNvPr id="9" name="Rectangle 8"/>
          <p:cNvSpPr/>
          <p:nvPr/>
        </p:nvSpPr>
        <p:spPr>
          <a:xfrm>
            <a:off x="7236296" y="5589240"/>
            <a:ext cx="1450413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ln w="50800"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Zezette</a:t>
            </a:r>
            <a:endParaRPr lang="fr-FR" sz="4400" b="1" dirty="0">
              <a:ln w="50800"/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Image 9" descr="Ma coccci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292600"/>
            <a:ext cx="100806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20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perspective1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525" y="1125538"/>
            <a:ext cx="2576513" cy="3311525"/>
          </a:xfrm>
        </p:spPr>
      </p:pic>
      <p:pic>
        <p:nvPicPr>
          <p:cNvPr id="10" name="Image 9" descr="marcher-minci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36004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118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oeu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453707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 descr="cerf-volant1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63525"/>
            <a:ext cx="2857500" cy="3803650"/>
          </a:xfrm>
        </p:spPr>
      </p:pic>
    </p:spTree>
  </p:cSld>
  <p:clrMapOvr>
    <a:masterClrMapping/>
  </p:clrMapOvr>
  <p:transition spd="med" advClick="0" advTm="809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4" descr="Imag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golf 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8913"/>
            <a:ext cx="1704975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writing Bible scroll 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4287837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Espace réservé du contenu 11" descr="penseur.gif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765175"/>
            <a:ext cx="1905000" cy="5367338"/>
          </a:xfrm>
        </p:spPr>
      </p:pic>
    </p:spTree>
  </p:cSld>
  <p:clrMapOvr>
    <a:masterClrMapping/>
  </p:clrMapOvr>
  <p:transition spd="med" advClick="0" advTm="537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enfant 2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4025900" cy="4025900"/>
          </a:xfrm>
        </p:spPr>
      </p:pic>
      <p:pic>
        <p:nvPicPr>
          <p:cNvPr id="7" name="Espace réservé du contenu 5" descr="FAI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68413"/>
            <a:ext cx="3887787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13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couleur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765175"/>
            <a:ext cx="4602163" cy="4911725"/>
          </a:xfrm>
        </p:spPr>
      </p:pic>
      <p:pic>
        <p:nvPicPr>
          <p:cNvPr id="6" name="Image 5" descr="enfants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64343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16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agés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844675"/>
            <a:ext cx="4608513" cy="4130675"/>
          </a:xfrm>
        </p:spPr>
      </p:pic>
      <p:pic>
        <p:nvPicPr>
          <p:cNvPr id="9" name="Image 8" descr="jeun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340836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18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lion-8_jpg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557338"/>
            <a:ext cx="3214687" cy="3214687"/>
          </a:xfrm>
        </p:spPr>
      </p:pic>
      <p:pic>
        <p:nvPicPr>
          <p:cNvPr id="6" name="Image 5" descr="chevai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557338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plum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49275"/>
            <a:ext cx="381635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647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92593E-6 L -3.61111E-6 -0.17848 " pathEditMode="relative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7 -0.11343 C -0.04896 -0.12408 -0.06303 -0.13473 -0.06789 -0.13473 C -0.09895 -0.13473 -0.13091 0.03194 -0.13091 0.19861 C -0.13091 0.11458 -0.14688 0.03194 -0.16198 0.03194 C -0.17796 0.03194 -0.19306 0.11597 -0.19306 0.19861 C -0.19306 0.15717 -0.20105 0.11458 -0.20903 0.11458 C -0.21702 0.11458 -0.225 0.15602 -0.225 0.19861 C -0.225 0.17731 -0.229 0.15717 -0.23299 0.15717 C -0.23698 0.15717 -0.24098 0.17847 -0.24098 0.19861 C -0.24098 0.18796 -0.24306 0.17731 -0.24497 0.17731 C -0.24601 0.17731 -0.24896 0.18796 -0.24896 0.19861 C -0.24896 0.19328 -0.25 0.18796 -0.25105 0.18796 C -0.25105 0.18657 -0.25313 0.19328 -0.25313 0.19861 C -0.25313 0.19583 -0.25313 0.19328 -0.25417 0.19328 C -0.25417 0.19467 -0.25521 0.19606 -0.25521 0.19861 C -0.25521 0.19722 -0.25521 0.19583 -0.25521 0.19467 C -0.25625 0.19467 -0.25625 0.19606 -0.25625 0.19745 C -0.2573 0.19745 -0.2573 0.19606 -0.2573 0.19467 C -0.25834 0.19467 -0.25834 0.19606 -0.25834 0.19745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0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 -0.1081 C 0.0408 -0.11875 0.05486 -0.1294 0.05972 -0.1294 C 0.0908 -0.1294 0.12274 0.03727 0.12274 0.20394 C 0.12274 0.11991 0.13871 0.03727 0.15382 0.03727 C 0.16979 0.03727 0.18489 0.1213 0.18489 0.20394 C 0.18489 0.1625 0.19288 0.11991 0.20087 0.11991 C 0.20885 0.11991 0.21684 0.16135 0.21684 0.20394 C 0.21684 0.18264 0.22083 0.1625 0.22482 0.1625 C 0.22882 0.1625 0.23281 0.1838 0.23281 0.20394 C 0.23281 0.19329 0.23489 0.18264 0.2368 0.18264 C 0.23785 0.18264 0.2408 0.19329 0.2408 0.20394 C 0.2408 0.19861 0.24184 0.19329 0.24288 0.19329 C 0.24288 0.19468 0.24496 0.19861 0.24496 0.20394 C 0.24496 0.20116 0.24496 0.19861 0.24601 0.19861 C 0.24601 0.2 0.24705 0.20139 0.24705 0.20394 C 0.24705 0.20255 0.24705 0.20116 0.24705 0.2 C 0.24809 0.2 0.24809 0.20139 0.24809 0.20278 C 0.24913 0.20278 0.24913 0.20139 0.24913 0.2 C 0.25017 0.2 0.25017 0.20139 0.25017 0.20278 " pathEditMode="relative" rAng="0" ptsTypes="fffffffffffffffffff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3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26</Words>
  <Application>Microsoft Office PowerPoint</Application>
  <PresentationFormat>Affichage à l'écran (4:3)</PresentationFormat>
  <Paragraphs>23</Paragraphs>
  <Slides>22</Slides>
  <Notes>20</Notes>
  <HiddenSlides>0</HiddenSlides>
  <MMClips>1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  <vt:variant>
        <vt:lpstr>Diaporamas personnalisés</vt:lpstr>
      </vt:variant>
      <vt:variant>
        <vt:i4>1</vt:i4>
      </vt:variant>
    </vt:vector>
  </HeadingPairs>
  <TitlesOfParts>
    <vt:vector size="31" baseType="lpstr">
      <vt:lpstr>Arial</vt:lpstr>
      <vt:lpstr>Lucida Sans</vt:lpstr>
      <vt:lpstr>Book Antiqua</vt:lpstr>
      <vt:lpstr>Wingdings 2</vt:lpstr>
      <vt:lpstr>Wingdings</vt:lpstr>
      <vt:lpstr>Wingdings 3</vt:lpstr>
      <vt:lpstr>Calibri</vt:lpstr>
      <vt:lpstr>Apex</vt:lpstr>
      <vt:lpstr>Il y a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Diaporama personnalisé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MJ L</dc:creator>
  <cp:lastModifiedBy/>
  <cp:revision>1</cp:revision>
  <dcterms:created xsi:type="dcterms:W3CDTF">2011-03-08T18:13:28Z</dcterms:created>
  <dcterms:modified xsi:type="dcterms:W3CDTF">2017-02-13T08:36:38Z</dcterms:modified>
</cp:coreProperties>
</file>