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8" r:id="rId2"/>
    <p:sldId id="284" r:id="rId3"/>
    <p:sldId id="286" r:id="rId4"/>
    <p:sldId id="288" r:id="rId5"/>
    <p:sldId id="290" r:id="rId6"/>
    <p:sldId id="292" r:id="rId7"/>
    <p:sldId id="294" r:id="rId8"/>
    <p:sldId id="257" r:id="rId9"/>
    <p:sldId id="280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XubGRrfTfXHITbfDqgM9g==" hashData="nI3zKQcoQbJcCDOYm/6vHbBId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903F1-ACA7-4318-844A-FA0428FD68F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67B38-0272-46D5-9D50-81D3E835893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720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67B38-0272-46D5-9D50-81D3E835893B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1035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67B38-0272-46D5-9D50-81D3E835893B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509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5534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5596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0476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4059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4914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917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511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1568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1282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921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6731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547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0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Cuando Vuelva A Tu Lado - ERNESTO CORTAZAR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7170" name="Picture 2" descr="A l'affich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7544" y="188640"/>
            <a:ext cx="756084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Castellar" panose="020A0402060406010301" pitchFamily="18" charset="0"/>
              </a:rPr>
              <a:t>TENDRESSE DU COEUR</a:t>
            </a:r>
            <a:endParaRPr lang="fr-FR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Castellar" panose="020A0402060406010301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96136" y="630932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65000"/>
                  </a:schemeClr>
                </a:solidFill>
              </a:rPr>
              <a:t>Création  </a:t>
            </a:r>
            <a:r>
              <a:rPr lang="fr-FR" b="1" i="1" dirty="0">
                <a:solidFill>
                  <a:schemeClr val="bg1">
                    <a:lumMod val="65000"/>
                  </a:schemeClr>
                </a:solidFill>
              </a:rPr>
              <a:t>C</a:t>
            </a:r>
            <a:r>
              <a:rPr lang="fr-FR" b="1" i="1" dirty="0" smtClean="0">
                <a:solidFill>
                  <a:schemeClr val="bg1">
                    <a:lumMod val="65000"/>
                  </a:schemeClr>
                </a:solidFill>
              </a:rPr>
              <a:t>hrysange</a:t>
            </a:r>
            <a:endParaRPr lang="fr-FR" b="1" i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43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Le soleil don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404664"/>
            <a:ext cx="5004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Elle m'a entrainé dans un long voyage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De l'ombre à la lumière avec bienveillance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En pensées caressantes pour m’apaiser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Afin que mon âme redevienne vivante.</a:t>
            </a:r>
          </a:p>
        </p:txBody>
      </p:sp>
    </p:spTree>
    <p:extLst>
      <p:ext uri="{BB962C8B-B14F-4D97-AF65-F5344CB8AC3E}">
        <p14:creationId xmlns:p14="http://schemas.microsoft.com/office/powerpoint/2010/main" val="335649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Bu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Enfin  sortir du silence  et, c'est le minimum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Pour en donner le maximum aux siens et à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Tous ceux que l'on aime , sans peur d'être juger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Et sans aucune culpabilité, c'est un don de soi.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78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Pass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55776" y="0"/>
            <a:ext cx="65882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/>
            </a:r>
            <a:br>
              <a:rPr lang="fr-FR" b="1" dirty="0"/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Un homme a besoin de la tendresse d'une femme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Pour sa qualité de leur relation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attentionnée,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tel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L'amour d'une maman. Elle est la consolidation 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Durable dans un couple, embellissant la sexualité  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En la douceur d'une sensualité et surtout de confiance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65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2" name="Picture 2" descr="Genè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La tendresse d'une maman  se révèle à la naissance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De  son enfant, elle grandit au fil du temps, à travers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Son attention, ses souffrances, ses peines, et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joies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 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en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Retour que l'on reçoit,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dans la réussite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de son avenir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14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Perles de ros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La tendresse du cœur à travers l'amitié, est un don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Sacré, fait de compassion, d'empathie et d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'écoute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Qu'on lui octroie , d'un bien être ensemble, et sans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Tabou de baisers et câlins dans le plus grand respect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26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4" name="Picture 2" descr="Br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7200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A l'automne de notre vie nous prenons conscience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Que l'amour est important dans un ressenti  de 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Besoin de tendresse , essentiel d' aimer, d'être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aimé</a:t>
            </a:r>
          </a:p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Dans la sérénité d’exister  par la tendresse des autres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endParaRPr lang="fr-FR" b="1" i="1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0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Introspe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548680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Soyons tendre avec nous-même, nous le serons par autrui</a:t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sz="2000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endParaRPr lang="fr-FR" sz="2000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endParaRPr lang="fr-FR" sz="2000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611560" y="1412776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Texte </a:t>
            </a:r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Chys@ck</a:t>
            </a:r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 du 12/02/2017</a:t>
            </a:r>
            <a:endParaRPr lang="fr-FR" sz="1400" b="1" i="1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09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Cuando Vuelva A Tu Lado - ERNESTO CORTAZAR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6146" name="Picture 2" descr="Touche fina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43608" y="188640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CREATION CHRYSANGE</a:t>
            </a:r>
            <a:endParaRPr lang="fr-FR" sz="4000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43808" y="638132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http://poetessechrys.vip-blog.com/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3528" y="234888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Cuando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V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uelva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A Tu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ado</a:t>
            </a:r>
            <a:endParaRPr lang="fr-FR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   Ernesto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Cortazar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71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66</Words>
  <Application>Microsoft Office PowerPoint</Application>
  <PresentationFormat>Affichage à l'écran (4:3)</PresentationFormat>
  <Paragraphs>20</Paragraphs>
  <Slides>9</Slides>
  <Notes>2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13</cp:revision>
  <dcterms:created xsi:type="dcterms:W3CDTF">2017-02-11T14:41:11Z</dcterms:created>
  <dcterms:modified xsi:type="dcterms:W3CDTF">2017-02-12T06:32:48Z</dcterms:modified>
</cp:coreProperties>
</file>