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85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9" r:id="rId22"/>
    <p:sldId id="287" r:id="rId23"/>
    <p:sldId id="276" r:id="rId24"/>
    <p:sldId id="277" r:id="rId25"/>
    <p:sldId id="278" r:id="rId26"/>
    <p:sldId id="288" r:id="rId27"/>
    <p:sldId id="280" r:id="rId28"/>
    <p:sldId id="281" r:id="rId29"/>
    <p:sldId id="284" r:id="rId30"/>
    <p:sldId id="289" r:id="rId31"/>
    <p:sldId id="286" r:id="rId32"/>
    <p:sldId id="282" r:id="rId33"/>
    <p:sldId id="283" r:id="rId3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BxpqE/zvXb5FdXZbvpXFQ==" hashData="zE+NZU5ARfefSJCPM94XL5+/xl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0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1C60-7B07-4964-B5E5-A18F9B69FEF9}" type="datetimeFigureOut">
              <a:rPr lang="fr-FR" smtClean="0"/>
              <a:t>09/02/2017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18B9-25E3-40CE-8BD8-4DC320240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779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1C60-7B07-4964-B5E5-A18F9B69FEF9}" type="datetimeFigureOut">
              <a:rPr lang="fr-FR" smtClean="0"/>
              <a:t>09/02/2017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18B9-25E3-40CE-8BD8-4DC320240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61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1C60-7B07-4964-B5E5-A18F9B69FEF9}" type="datetimeFigureOut">
              <a:rPr lang="fr-FR" smtClean="0"/>
              <a:t>09/02/2017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18B9-25E3-40CE-8BD8-4DC320240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999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1C60-7B07-4964-B5E5-A18F9B69FEF9}" type="datetimeFigureOut">
              <a:rPr lang="fr-FR" smtClean="0"/>
              <a:t>09/02/2017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18B9-25E3-40CE-8BD8-4DC320240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70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1C60-7B07-4964-B5E5-A18F9B69FEF9}" type="datetimeFigureOut">
              <a:rPr lang="fr-FR" smtClean="0"/>
              <a:t>09/02/2017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18B9-25E3-40CE-8BD8-4DC320240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70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1C60-7B07-4964-B5E5-A18F9B69FEF9}" type="datetimeFigureOut">
              <a:rPr lang="fr-FR" smtClean="0"/>
              <a:t>09/02/2017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18B9-25E3-40CE-8BD8-4DC320240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049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1C60-7B07-4964-B5E5-A18F9B69FEF9}" type="datetimeFigureOut">
              <a:rPr lang="fr-FR" smtClean="0"/>
              <a:t>09/02/2017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18B9-25E3-40CE-8BD8-4DC320240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95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1C60-7B07-4964-B5E5-A18F9B69FEF9}" type="datetimeFigureOut">
              <a:rPr lang="fr-FR" smtClean="0"/>
              <a:t>09/02/2017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18B9-25E3-40CE-8BD8-4DC320240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83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1C60-7B07-4964-B5E5-A18F9B69FEF9}" type="datetimeFigureOut">
              <a:rPr lang="fr-FR" smtClean="0"/>
              <a:t>09/02/2017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18B9-25E3-40CE-8BD8-4DC320240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847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1C60-7B07-4964-B5E5-A18F9B69FEF9}" type="datetimeFigureOut">
              <a:rPr lang="fr-FR" smtClean="0"/>
              <a:t>09/02/2017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18B9-25E3-40CE-8BD8-4DC320240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6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1C60-7B07-4964-B5E5-A18F9B69FEF9}" type="datetimeFigureOut">
              <a:rPr lang="fr-FR" smtClean="0"/>
              <a:t>09/02/2017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18B9-25E3-40CE-8BD8-4DC320240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85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F1C60-7B07-4964-B5E5-A18F9B69FEF9}" type="datetimeFigureOut">
              <a:rPr lang="fr-FR" smtClean="0"/>
              <a:t>09/02/2017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118B9-25E3-40CE-8BD8-4DC320240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3425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vero57.blogspot.fr/" TargetMode="External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548" y="476671"/>
            <a:ext cx="9187548" cy="5876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906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4000">
        <p14:glitter pattern="hexagon"/>
        <p:sndAc>
          <p:stSnd loop="1">
            <p:snd r:embed="rId2" name="ZZ Top-Rough Boy.wav"/>
          </p:stSnd>
        </p:sndAc>
      </p:transition>
    </mc:Choice>
    <mc:Fallback xmlns="">
      <p:transition spd="slow" advClick="0" advTm="4000">
        <p:fade/>
        <p:sndAc>
          <p:stSnd loop="1">
            <p:snd r:embed="rId4" name="ZZ Top-Rough Boy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473" y="1098170"/>
            <a:ext cx="628041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6277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20536"/>
            <a:ext cx="8568952" cy="615893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196752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16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048" y="3048"/>
            <a:ext cx="6851904" cy="68519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284984"/>
            <a:ext cx="1428750" cy="276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63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2242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625092"/>
            <a:ext cx="29718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67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96" y="548680"/>
            <a:ext cx="9166796" cy="57463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4512">
            <a:off x="5523787" y="890729"/>
            <a:ext cx="2769096" cy="276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56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32"/>
            <a:ext cx="9144000" cy="686426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203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9269"/>
            <a:ext cx="9144000" cy="5499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91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1" y="-33679"/>
            <a:ext cx="5732624" cy="689167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844824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83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99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855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1"/>
            <a:ext cx="9036496" cy="64159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31519">
            <a:off x="7020268" y="1368154"/>
            <a:ext cx="1090811" cy="1000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97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863" y="1196752"/>
            <a:ext cx="1857375" cy="292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92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23" y="44624"/>
            <a:ext cx="8988623" cy="681337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32014">
            <a:off x="6974030" y="955573"/>
            <a:ext cx="1578099" cy="142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75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46" b="3969"/>
          <a:stretch/>
        </p:blipFill>
        <p:spPr>
          <a:xfrm>
            <a:off x="1187624" y="44625"/>
            <a:ext cx="6812679" cy="6804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5631">
            <a:off x="5547562" y="2205894"/>
            <a:ext cx="1352822" cy="1240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27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505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58" y="0"/>
            <a:ext cx="8403084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398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861"/>
            <a:ext cx="9144000" cy="6903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827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5" y="-56188"/>
            <a:ext cx="6857045" cy="691418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869160"/>
            <a:ext cx="1485900" cy="14287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5167191"/>
            <a:ext cx="148590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231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502" y="3861048"/>
            <a:ext cx="293377" cy="269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2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" t="1811" r="2346" b="2551"/>
          <a:stretch/>
        </p:blipFill>
        <p:spPr>
          <a:xfrm>
            <a:off x="169333" y="124178"/>
            <a:ext cx="8760178" cy="6558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407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13"/>
            <a:ext cx="9144000" cy="6866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266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994"/>
            <a:ext cx="8356578" cy="68550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3185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7999" cy="6857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241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-23544"/>
            <a:ext cx="9027072" cy="69809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0987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5033"/>
            <a:ext cx="9144000" cy="644793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04664"/>
            <a:ext cx="29718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49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052736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59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" t="2633" r="2241" b="1811"/>
          <a:stretch/>
        </p:blipFill>
        <p:spPr>
          <a:xfrm>
            <a:off x="970844" y="180622"/>
            <a:ext cx="7157156" cy="65532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196752"/>
            <a:ext cx="2952328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24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91" y="0"/>
            <a:ext cx="9159291" cy="684657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04664"/>
            <a:ext cx="1362075" cy="12287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6164">
            <a:off x="7188706" y="372249"/>
            <a:ext cx="1362075" cy="122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56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-22242"/>
            <a:ext cx="8756670" cy="6880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014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34"/>
            <a:ext cx="9144000" cy="66907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ZoneTexte 2"/>
          <p:cNvSpPr txBox="1"/>
          <p:nvPr/>
        </p:nvSpPr>
        <p:spPr>
          <a:xfrm>
            <a:off x="4644008" y="764704"/>
            <a:ext cx="374441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0000"/>
                </a:solidFill>
                <a:latin typeface="Baskerville Old Face" panose="02020602080505020303" pitchFamily="18" charset="0"/>
              </a:rPr>
              <a:t>                             FIN</a:t>
            </a:r>
            <a:endParaRPr lang="fr-FR" i="1" dirty="0">
              <a:solidFill>
                <a:srgbClr val="FF0000"/>
              </a:solidFill>
              <a:latin typeface="Baskerville Old Face" panose="02020602080505020303" pitchFamily="18" charset="0"/>
            </a:endParaRPr>
          </a:p>
          <a:p>
            <a:r>
              <a:rPr lang="fr-FR" i="1" dirty="0" smtClean="0">
                <a:solidFill>
                  <a:srgbClr val="FF0000"/>
                </a:solidFill>
                <a:latin typeface="Baskerville Old Face" panose="02020602080505020303" pitchFamily="18" charset="0"/>
              </a:rPr>
              <a:t>        Créations de mes amis(e)</a:t>
            </a:r>
          </a:p>
          <a:p>
            <a:r>
              <a:rPr lang="fr-FR" i="1" dirty="0">
                <a:solidFill>
                  <a:srgbClr val="FF0000"/>
                </a:solidFill>
                <a:latin typeface="Baskerville Old Face" panose="02020602080505020303" pitchFamily="18" charset="0"/>
              </a:rPr>
              <a:t> </a:t>
            </a:r>
            <a:r>
              <a:rPr lang="fr-FR" i="1" dirty="0" smtClean="0">
                <a:solidFill>
                  <a:srgbClr val="FF0000"/>
                </a:solidFill>
                <a:latin typeface="Baskerville Old Face" panose="02020602080505020303" pitchFamily="18" charset="0"/>
              </a:rPr>
              <a:t>                   merci à vous</a:t>
            </a:r>
          </a:p>
          <a:p>
            <a:endParaRPr lang="fr-FR" i="1" dirty="0">
              <a:solidFill>
                <a:srgbClr val="FF0000"/>
              </a:solidFill>
              <a:latin typeface="Baskerville Old Face" panose="02020602080505020303" pitchFamily="18" charset="0"/>
            </a:endParaRPr>
          </a:p>
          <a:p>
            <a:endParaRPr lang="fr-FR" i="1" dirty="0" smtClean="0">
              <a:solidFill>
                <a:srgbClr val="FF0000"/>
              </a:solidFill>
              <a:latin typeface="Baskerville Old Face" panose="02020602080505020303" pitchFamily="18" charset="0"/>
            </a:endParaRPr>
          </a:p>
          <a:p>
            <a:endParaRPr lang="fr-FR" i="1" dirty="0" smtClean="0">
              <a:solidFill>
                <a:srgbClr val="FF0000"/>
              </a:solidFill>
              <a:latin typeface="Baskerville Old Face" panose="02020602080505020303" pitchFamily="18" charset="0"/>
            </a:endParaRPr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i="1" dirty="0" smtClean="0">
                <a:solidFill>
                  <a:schemeClr val="bg2"/>
                </a:solidFill>
                <a:latin typeface="Baskerville Old Face" panose="02020602080505020303" pitchFamily="18" charset="0"/>
              </a:rPr>
              <a:t>Mes PPS        </a:t>
            </a:r>
            <a:r>
              <a:rPr lang="fr-FR" sz="2400" i="1" dirty="0" smtClean="0">
                <a:solidFill>
                  <a:schemeClr val="bg2"/>
                </a:solidFill>
                <a:latin typeface="Baskerville Old Face" panose="02020602080505020303" pitchFamily="18" charset="0"/>
                <a:hlinkClick r:id="rId3"/>
              </a:rPr>
              <a:t>ici</a:t>
            </a:r>
            <a:endParaRPr lang="fr-FR" sz="2400" i="1" dirty="0">
              <a:solidFill>
                <a:schemeClr val="bg2"/>
              </a:solidFill>
              <a:latin typeface="Baskerville Old Face" panose="02020602080505020303" pitchFamily="18" charset="0"/>
            </a:endParaRPr>
          </a:p>
          <a:p>
            <a:r>
              <a:rPr lang="fr-FR" dirty="0" smtClean="0"/>
              <a:t>             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060848"/>
            <a:ext cx="2369816" cy="41400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827584" y="6309320"/>
            <a:ext cx="6480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rgbClr val="FF0000"/>
                </a:solidFill>
              </a:rPr>
              <a:t>2017</a:t>
            </a:r>
            <a:endParaRPr lang="fr-FR" sz="1600" i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434" y="2819167"/>
            <a:ext cx="3433564" cy="274685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4121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fade thruBlk="1"/>
      </p:transition>
    </mc:Choice>
    <mc:Fallback xmlns="">
      <p:transition spd="slow" advClick="0" advTm="13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Essentie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17</Words>
  <Application>Microsoft Office PowerPoint</Application>
  <PresentationFormat>Affichage à l'écran (4:3)</PresentationFormat>
  <Paragraphs>22</Paragraphs>
  <Slides>33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4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10</cp:revision>
  <dcterms:created xsi:type="dcterms:W3CDTF">2017-01-30T19:46:43Z</dcterms:created>
  <dcterms:modified xsi:type="dcterms:W3CDTF">2017-02-09T14:33:24Z</dcterms:modified>
</cp:coreProperties>
</file>