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77" r:id="rId26"/>
    <p:sldId id="280" r:id="rId27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ZC4n9m5vwiUn286eFQXaA==" hashData="4gbVp0PpqNkakiQsX+Q15kJLRs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888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154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47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189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3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999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29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35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919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912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155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16EB0-3F42-44B3-983C-83AA0553A75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21/07/2015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CFA6F-5579-4066-AD9C-874AA262843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783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A858B-4B2A-4F54-AC9C-F21254884E0F}" type="datetimeFigureOut">
              <a:rPr lang="fr-FR" smtClean="0"/>
              <a:t>21/07/2015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A5851-5F9E-49AC-9D5A-291188FEA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79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2A0BE698-F0FD-44B1-96DA-33A255A227B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21/07/2015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A2992D24-617C-452C-9A24-489CAF1F0EDF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05" y="73213"/>
            <a:ext cx="10015819" cy="66772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6937" y="1913205"/>
            <a:ext cx="4149969" cy="1774298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Pommes sculptées</a:t>
            </a:r>
            <a:endParaRPr lang="fr-FR" sz="5500" b="1" dirty="0">
              <a:ln/>
              <a:solidFill>
                <a:schemeClr val="accent4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405576" y="4684542"/>
            <a:ext cx="33340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Calogero - Pomme C ( karaoké 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80259" y="29359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61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Calogero - Pomme C ( karaoké )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Calogero - Pomme C ( karaoké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8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289" y="518160"/>
            <a:ext cx="5814369" cy="57560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55878" y="1505244"/>
            <a:ext cx="3404381" cy="44012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Sculpteurs confirmés ou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Maîtresses de Maison inspirées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l’Art de transformer une simple pomme en Œuvre d’Art.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Clichés.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32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046" y="184346"/>
            <a:ext cx="4851901" cy="647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71473" y="2686929"/>
            <a:ext cx="3235569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une création pour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Halloween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6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C00000"/>
            </a:gs>
            <a:gs pos="99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825" y="245013"/>
            <a:ext cx="6513343" cy="65133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60612" y="5647766"/>
            <a:ext cx="365511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décor style bougie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6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59" y="209858"/>
            <a:ext cx="9692640" cy="645061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26216" y="6147583"/>
            <a:ext cx="309489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Cœur d’épluchures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12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426" y="154354"/>
            <a:ext cx="7821637" cy="651803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482819" y="6119447"/>
            <a:ext cx="2785404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Pomme Frankenstein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6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4" y="84409"/>
            <a:ext cx="8880000" cy="66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88924" y="5795888"/>
            <a:ext cx="299641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Dégustation au couteau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69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accent6">
                <a:lumMod val="75000"/>
              </a:schemeClr>
            </a:gs>
            <a:gs pos="99000">
              <a:schemeClr val="accent5">
                <a:lumMod val="89000"/>
              </a:schemeClr>
            </a:gs>
            <a:gs pos="79000">
              <a:schemeClr val="accent5">
                <a:lumMod val="75000"/>
              </a:schemeClr>
            </a:gs>
            <a:gs pos="13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419" y="64545"/>
            <a:ext cx="6035040" cy="65507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567226" y="6063175"/>
            <a:ext cx="298235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 trompe. Forcément!!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30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732" y="218049"/>
            <a:ext cx="8623496" cy="646762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9483" y="6051176"/>
            <a:ext cx="4027084" cy="39804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Rainette ou reinette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30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22" y="285635"/>
            <a:ext cx="4918607" cy="63332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93" y="285635"/>
            <a:ext cx="4749911" cy="633321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00135" y="6203853"/>
            <a:ext cx="451573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Halloween     ou         Oiseau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4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48" y="232526"/>
            <a:ext cx="8187397" cy="642977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33846" y="436099"/>
            <a:ext cx="303862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Pomme tatouée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58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748" y="84409"/>
            <a:ext cx="8880000" cy="66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57405" y="6049109"/>
            <a:ext cx="305268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Canard aux pommes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25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234" y="239151"/>
            <a:ext cx="9225687" cy="640791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44395" y="6161650"/>
            <a:ext cx="291201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Jolie tortue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48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528" y="84409"/>
            <a:ext cx="8002003" cy="66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71472" y="6020972"/>
            <a:ext cx="257438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Papillon à la pomme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50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32" y="155136"/>
            <a:ext cx="4857573" cy="647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416" y="155136"/>
            <a:ext cx="4780531" cy="647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234375" y="6105378"/>
            <a:ext cx="45720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Atout Cœur      ou  en  Eventail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6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1"/>
            <a:ext cx="10058400" cy="667626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54019" y="6105378"/>
            <a:ext cx="4065564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Être bien dans son assiette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67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4" y="0"/>
            <a:ext cx="748145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72197" y="2542737"/>
            <a:ext cx="1322363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Ephémère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11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39" y="281355"/>
            <a:ext cx="8468751" cy="635156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68088" y="6133515"/>
            <a:ext cx="341844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Fais moi un cygne..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3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7280">
              <a:srgbClr val="335BA3"/>
            </a:gs>
            <a:gs pos="34000">
              <a:srgbClr val="FFFF00"/>
            </a:gs>
            <a:gs pos="66000">
              <a:schemeClr val="accent5">
                <a:lumMod val="89000"/>
              </a:schemeClr>
            </a:gs>
            <a:gs pos="79000">
              <a:schemeClr val="accent5">
                <a:lumMod val="75000"/>
              </a:schemeClr>
            </a:gs>
            <a:gs pos="2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07" y="576987"/>
            <a:ext cx="5024141" cy="39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51" y="2360039"/>
            <a:ext cx="5273831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25415" y="4811152"/>
            <a:ext cx="4670475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Cervelle, style Halloween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ou le groupe de Pommes rouges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51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991" y="493335"/>
            <a:ext cx="4702501" cy="39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80" y="2473336"/>
            <a:ext cx="5274163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738426" y="4726746"/>
            <a:ext cx="4487593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Trio de cygnes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et bougeoir en forme de cœur.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77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631" y="858131"/>
            <a:ext cx="9025207" cy="50766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88455" y="6063175"/>
            <a:ext cx="687910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Sculpture Granity Smith.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5" y="576772"/>
            <a:ext cx="10058400" cy="56578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49440" y="5781822"/>
            <a:ext cx="375607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Groupe de tortues à la pomme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432" y="267287"/>
            <a:ext cx="9633437" cy="64222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69478" y="562708"/>
            <a:ext cx="322150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Escalier de pomme dérobée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34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69" y="295423"/>
            <a:ext cx="10295987" cy="623198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82019" y="5078438"/>
            <a:ext cx="8426548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Quelques idées pour vos décors de table.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 </a:t>
            </a:r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767755" y="2926081"/>
            <a:ext cx="1083212" cy="58477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</a:t>
            </a:r>
            <a:endParaRPr lang="fr-FR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32412" y="5957047"/>
            <a:ext cx="5109883" cy="3847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Fond sonore : Pomme C  de Calogero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3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Personnalisé</PresentationFormat>
  <Paragraphs>49</Paragraphs>
  <Slides>25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25</vt:i4>
      </vt:variant>
    </vt:vector>
  </HeadingPairs>
  <TitlesOfParts>
    <vt:vector size="27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15</cp:revision>
  <dcterms:created xsi:type="dcterms:W3CDTF">2015-07-18T12:05:44Z</dcterms:created>
  <dcterms:modified xsi:type="dcterms:W3CDTF">2015-07-21T18:13:41Z</dcterms:modified>
</cp:coreProperties>
</file>