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80" r:id="rId2"/>
    <p:sldId id="256" r:id="rId3"/>
    <p:sldId id="318" r:id="rId4"/>
    <p:sldId id="319" r:id="rId5"/>
    <p:sldId id="327" r:id="rId6"/>
    <p:sldId id="326" r:id="rId7"/>
    <p:sldId id="325" r:id="rId8"/>
    <p:sldId id="324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04" r:id="rId23"/>
    <p:sldId id="258" r:id="rId24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TnT+lsTHlwC5TgAlCpAbg==" hashData="Jhp7ixjCFGBAeW/awnausdpf1m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56" autoAdjust="0"/>
    <p:restoredTop sz="86426" autoAdjust="0"/>
  </p:normalViewPr>
  <p:slideViewPr>
    <p:cSldViewPr snapToObjects="1">
      <p:cViewPr varScale="1">
        <p:scale>
          <a:sx n="123" d="100"/>
          <a:sy n="123" d="100"/>
        </p:scale>
        <p:origin x="-96" y="-44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5756D9C-CBF8-4E89-9BD9-1A70516016CB}" type="datetimeFigureOut">
              <a:rPr lang="fr-CH"/>
              <a:pPr>
                <a:defRPr/>
              </a:pPr>
              <a:t>07.01.2017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6D682EC-DD6D-40B8-B204-9AA0A036508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E154A-8A9D-4AC4-8F3C-060106B92961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C97E6-F60F-4ACE-B81C-6A66134B2DB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6FF1D-B75B-4B6C-AF52-387825110D7F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13128-F66D-4777-B5D5-65433A8C79D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9B7D6-EB14-4A19-94B0-2F3D68BFA41F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CA37E-19A8-4F9B-9576-C65047416CA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257C8-6A83-421F-8A28-21EACF4F7F83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4FF1F-932E-4F8A-97F7-DCA5407E45A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9F48E-69E7-4357-A057-8B4CC9E8EF67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AD80B-0040-4F1C-BB20-9BF1D0528D3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42805-C14B-4C9A-97AE-F3F384D878C8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49E1C-031D-4499-A7EB-C1B1DF65876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63330-CEB7-4823-9971-04BA5D1A9C97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77F44-9FAD-404D-80FA-EDF5E5F86D5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4D201-94D1-40AD-9C8C-7FB1C1B20C9F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53C0F-7F0F-499F-85A1-92FB9BF0E64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8DA1D-8AE6-4C7F-893A-47528C8B73D6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20302-9D60-43B0-93BC-ED32650ACE3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2CD3E-7778-49F3-8F02-F34443E5C035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E2A0B-CF45-4402-87CB-0879BFBFBCC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1DE5E-6EAE-4264-BB10-B8E701E034B1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3B012-6FA7-4ECB-BB42-BA13BAFF29F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698124-4A21-4CFC-A61C-0E0E8C2CAB25}" type="datetimeFigureOut">
              <a:rPr lang="fr-FR"/>
              <a:pPr>
                <a:defRPr/>
              </a:pPr>
              <a:t>07/01/2017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66E84E-36D1-45B1-8AA4-F2FAB851CD3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6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ercle.e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Charles Trenet - LA MER +_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0A05D39F-7972-4CAA-91A5-BEC9E378707C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7 janvier 2017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A7A38DFC-15D3-4F93-99CA-6CE1A489BEBC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09:25:14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0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 descr="0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0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0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0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0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0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0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0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1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1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1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1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1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1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1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1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1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1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2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2571750"/>
            <a:ext cx="6572250" cy="1427163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5889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Musique :  LA MER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166052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Par  Charles Trenet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2571750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4394200"/>
            <a:ext cx="1382713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theme/theme1.xml><?xml version="1.0" encoding="utf-8"?>
<a:theme xmlns:a="http://schemas.openxmlformats.org/drawingml/2006/main" name="103 La Mer en 16.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103 La Mer en 16.9</Template>
  <TotalTime>1</TotalTime>
  <Words>17</Words>
  <Application>Microsoft Office PowerPoint</Application>
  <PresentationFormat>Affichage à l'écran (16:9)</PresentationFormat>
  <Paragraphs>6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Comic Sans MS</vt:lpstr>
      <vt:lpstr>Signature</vt:lpstr>
      <vt:lpstr>103 La Mer en 16.9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Mer en 16.9</dc:title>
  <dc:creator/>
  <cp:keywords>RM</cp:keywords>
  <cp:lastModifiedBy/>
  <cp:revision>2</cp:revision>
  <dcterms:created xsi:type="dcterms:W3CDTF">2017-01-04T10:39:00Z</dcterms:created>
  <dcterms:modified xsi:type="dcterms:W3CDTF">2017-01-07T08:25:10Z</dcterms:modified>
</cp:coreProperties>
</file>