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9"/>
  </p:notesMasterIdLst>
  <p:sldIdLst>
    <p:sldId id="258" r:id="rId3"/>
    <p:sldId id="259" r:id="rId4"/>
    <p:sldId id="314" r:id="rId5"/>
    <p:sldId id="315"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6" r:id="rId58"/>
  </p:sldIdLst>
  <p:sldSz cx="9144000" cy="5715000" type="screen16x10"/>
  <p:notesSz cx="6858000" cy="9144000"/>
  <p:defaultTextStyle>
    <a:defPPr>
      <a:defRPr lang="es-ES"/>
    </a:defPPr>
    <a:lvl1pPr algn="l" rtl="0" fontAlgn="base">
      <a:spcBef>
        <a:spcPct val="0"/>
      </a:spcBef>
      <a:spcAft>
        <a:spcPct val="0"/>
      </a:spcAft>
      <a:defRPr kumimoji="1" kern="1200">
        <a:solidFill>
          <a:schemeClr val="tx1"/>
        </a:solidFill>
        <a:latin typeface="Calibri" pitchFamily="34" charset="0"/>
        <a:ea typeface="新細明體" charset="-120"/>
        <a:cs typeface="Arial" charset="0"/>
      </a:defRPr>
    </a:lvl1pPr>
    <a:lvl2pPr marL="457200" algn="l" rtl="0" fontAlgn="base">
      <a:spcBef>
        <a:spcPct val="0"/>
      </a:spcBef>
      <a:spcAft>
        <a:spcPct val="0"/>
      </a:spcAft>
      <a:defRPr kumimoji="1" kern="1200">
        <a:solidFill>
          <a:schemeClr val="tx1"/>
        </a:solidFill>
        <a:latin typeface="Calibri" pitchFamily="34" charset="0"/>
        <a:ea typeface="新細明體" charset="-120"/>
        <a:cs typeface="Arial" charset="0"/>
      </a:defRPr>
    </a:lvl2pPr>
    <a:lvl3pPr marL="914400" algn="l" rtl="0" fontAlgn="base">
      <a:spcBef>
        <a:spcPct val="0"/>
      </a:spcBef>
      <a:spcAft>
        <a:spcPct val="0"/>
      </a:spcAft>
      <a:defRPr kumimoji="1" kern="1200">
        <a:solidFill>
          <a:schemeClr val="tx1"/>
        </a:solidFill>
        <a:latin typeface="Calibri" pitchFamily="34" charset="0"/>
        <a:ea typeface="新細明體" charset="-120"/>
        <a:cs typeface="Arial" charset="0"/>
      </a:defRPr>
    </a:lvl3pPr>
    <a:lvl4pPr marL="1371600" algn="l" rtl="0" fontAlgn="base">
      <a:spcBef>
        <a:spcPct val="0"/>
      </a:spcBef>
      <a:spcAft>
        <a:spcPct val="0"/>
      </a:spcAft>
      <a:defRPr kumimoji="1" kern="1200">
        <a:solidFill>
          <a:schemeClr val="tx1"/>
        </a:solidFill>
        <a:latin typeface="Calibri" pitchFamily="34" charset="0"/>
        <a:ea typeface="新細明體" charset="-120"/>
        <a:cs typeface="Arial" charset="0"/>
      </a:defRPr>
    </a:lvl4pPr>
    <a:lvl5pPr marL="1828800" algn="l" rtl="0" fontAlgn="base">
      <a:spcBef>
        <a:spcPct val="0"/>
      </a:spcBef>
      <a:spcAft>
        <a:spcPct val="0"/>
      </a:spcAft>
      <a:defRPr kumimoji="1" kern="1200">
        <a:solidFill>
          <a:schemeClr val="tx1"/>
        </a:solidFill>
        <a:latin typeface="Calibri" pitchFamily="34" charset="0"/>
        <a:ea typeface="新細明體" charset="-120"/>
        <a:cs typeface="Arial" charset="0"/>
      </a:defRPr>
    </a:lvl5pPr>
    <a:lvl6pPr marL="2286000" algn="l" defTabSz="914400" rtl="0" eaLnBrk="1" latinLnBrk="0" hangingPunct="1">
      <a:defRPr kumimoji="1" kern="1200">
        <a:solidFill>
          <a:schemeClr val="tx1"/>
        </a:solidFill>
        <a:latin typeface="Calibri" pitchFamily="34" charset="0"/>
        <a:ea typeface="新細明體" charset="-120"/>
        <a:cs typeface="Arial" charset="0"/>
      </a:defRPr>
    </a:lvl6pPr>
    <a:lvl7pPr marL="2743200" algn="l" defTabSz="914400" rtl="0" eaLnBrk="1" latinLnBrk="0" hangingPunct="1">
      <a:defRPr kumimoji="1" kern="1200">
        <a:solidFill>
          <a:schemeClr val="tx1"/>
        </a:solidFill>
        <a:latin typeface="Calibri" pitchFamily="34" charset="0"/>
        <a:ea typeface="新細明體" charset="-120"/>
        <a:cs typeface="Arial" charset="0"/>
      </a:defRPr>
    </a:lvl7pPr>
    <a:lvl8pPr marL="3200400" algn="l" defTabSz="914400" rtl="0" eaLnBrk="1" latinLnBrk="0" hangingPunct="1">
      <a:defRPr kumimoji="1" kern="1200">
        <a:solidFill>
          <a:schemeClr val="tx1"/>
        </a:solidFill>
        <a:latin typeface="Calibri" pitchFamily="34" charset="0"/>
        <a:ea typeface="新細明體" charset="-120"/>
        <a:cs typeface="Arial" charset="0"/>
      </a:defRPr>
    </a:lvl8pPr>
    <a:lvl9pPr marL="3657600" algn="l" defTabSz="914400" rtl="0" eaLnBrk="1" latinLnBrk="0" hangingPunct="1">
      <a:defRPr kumimoji="1" kern="1200">
        <a:solidFill>
          <a:schemeClr val="tx1"/>
        </a:solidFill>
        <a:latin typeface="Calibri" pitchFamily="34" charset="0"/>
        <a:ea typeface="新細明體" charset="-120"/>
        <a:cs typeface="Arial" charset="0"/>
      </a:defRPr>
    </a:lvl9pPr>
  </p:defaultTextStyle>
  <p:modifyVerifier cryptProviderType="rsaFull" cryptAlgorithmClass="hash" cryptAlgorithmType="typeAny" cryptAlgorithmSid="4" spinCount="100000" saltData="XkhoBI3J3OE16HpUFMOh1g==" hashData="NgPc3gwEk3umYJ1NmTwlcGu5GAw="/>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108" y="-1470"/>
      </p:cViewPr>
      <p:guideLst>
        <p:guide orient="horz" pos="180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kumimoji="0"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kumimoji="0" sz="1200"/>
            </a:lvl1pPr>
          </a:lstStyle>
          <a:p>
            <a:fld id="{5356D5CC-6577-49D0-938C-E629480725FD}" type="datetimeFigureOut">
              <a:rPr lang="zh-TW" altLang="nl-BE"/>
              <a:pPr/>
              <a:t>2014/5/5</a:t>
            </a:fld>
            <a:endParaRPr lang="zh-TW" altLang="en-US"/>
          </a:p>
        </p:txBody>
      </p:sp>
      <p:sp>
        <p:nvSpPr>
          <p:cNvPr id="4" name="投影片圖像版面配置區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kumimoji="0"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kumimoji="0" sz="1200"/>
            </a:lvl1pPr>
          </a:lstStyle>
          <a:p>
            <a:fld id="{B40E7197-0CCA-43B0-8BA8-8594CCB37070}" type="slidenum">
              <a:rPr lang="zh-TW" altLang="en-US"/>
              <a:pPr/>
              <a:t>‹#›</a:t>
            </a:fld>
            <a:endParaRPr lang="zh-TW"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775355"/>
            <a:ext cx="7772400" cy="1225021"/>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fld id="{48B6C57A-CED4-4A2A-9366-2CD4A1315DAD}"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F33B09A4-BC87-4D0F-8CEF-EFCB636BDD8C}" type="slidenum">
              <a:rPr lang="zh-TW" altLang="en-US"/>
              <a:pPr/>
              <a:t>‹#›</a:t>
            </a:fld>
            <a:endParaRPr lang="zh-TW" altLang="en-US"/>
          </a:p>
        </p:txBody>
      </p:sp>
    </p:spTree>
  </p:cSld>
  <p:clrMapOvr>
    <a:masterClrMapping/>
  </p:clrMapOvr>
  <p:transition spd="med" advTm="7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0E73A95B-C997-4F27-AAFD-7550C9858FD8}"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51497D00-87C9-4043-A008-E8F7103F8B58}" type="slidenum">
              <a:rPr lang="zh-TW" altLang="en-US"/>
              <a:pPr/>
              <a:t>‹#›</a:t>
            </a:fld>
            <a:endParaRPr lang="zh-TW" altLang="en-US"/>
          </a:p>
        </p:txBody>
      </p:sp>
    </p:spTree>
  </p:cSld>
  <p:clrMapOvr>
    <a:masterClrMapping/>
  </p:clrMapOvr>
  <p:transition spd="med" advTm="7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672417"/>
            <a:ext cx="7772400" cy="1135063"/>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851A0798-2343-48F5-AEA3-9876C8951B68}"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E0B81EDA-A8D2-49E7-82F8-FA0B38F0E4B1}" type="slidenum">
              <a:rPr lang="zh-TW" altLang="en-US"/>
              <a:pPr/>
              <a:t>‹#›</a:t>
            </a:fld>
            <a:endParaRPr lang="zh-TW" altLang="en-US"/>
          </a:p>
        </p:txBody>
      </p:sp>
    </p:spTree>
  </p:cSld>
  <p:clrMapOvr>
    <a:masterClrMapping/>
  </p:clrMapOvr>
  <p:transition spd="med" advTm="7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11BFB8FB-45FA-4AC8-9FA1-387F530BCB15}" type="datetime1">
              <a:rPr lang="zh-TW" altLang="nl-BE"/>
              <a:pPr/>
              <a:t>2014/5/5</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D6D7C2C1-C15E-488A-9CF1-375BE4FF7831}" type="slidenum">
              <a:rPr lang="zh-TW" altLang="en-US"/>
              <a:pPr/>
              <a:t>‹#›</a:t>
            </a:fld>
            <a:endParaRPr lang="zh-TW" altLang="en-US"/>
          </a:p>
        </p:txBody>
      </p:sp>
    </p:spTree>
  </p:cSld>
  <p:clrMapOvr>
    <a:masterClrMapping/>
  </p:clrMapOvr>
  <p:transition spd="med" advTm="7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885F916D-507C-4387-922E-A12C5283E7F2}" type="datetime1">
              <a:rPr lang="zh-TW" altLang="nl-BE"/>
              <a:pPr/>
              <a:t>2014/5/5</a:t>
            </a:fld>
            <a:endParaRPr lang="zh-TW" altLang="en-US"/>
          </a:p>
        </p:txBody>
      </p:sp>
      <p:sp>
        <p:nvSpPr>
          <p:cNvPr id="8" name="頁尾版面配置區 7"/>
          <p:cNvSpPr>
            <a:spLocks noGrp="1"/>
          </p:cNvSpPr>
          <p:nvPr>
            <p:ph type="ftr" sz="quarter" idx="11"/>
          </p:nvPr>
        </p:nvSpPr>
        <p:spPr/>
        <p:txBody>
          <a:bodyPr/>
          <a:lstStyle>
            <a:lvl1pPr>
              <a:defRPr/>
            </a:lvl1pPr>
          </a:lstStyle>
          <a:p>
            <a:endParaRPr lang="zh-TW" altLang="en-US"/>
          </a:p>
        </p:txBody>
      </p:sp>
      <p:sp>
        <p:nvSpPr>
          <p:cNvPr id="9" name="投影片編號版面配置區 8"/>
          <p:cNvSpPr>
            <a:spLocks noGrp="1"/>
          </p:cNvSpPr>
          <p:nvPr>
            <p:ph type="sldNum" sz="quarter" idx="12"/>
          </p:nvPr>
        </p:nvSpPr>
        <p:spPr/>
        <p:txBody>
          <a:bodyPr/>
          <a:lstStyle>
            <a:lvl1pPr>
              <a:defRPr/>
            </a:lvl1pPr>
          </a:lstStyle>
          <a:p>
            <a:fld id="{65CEF71B-FA0C-4398-BC76-00801B75F888}" type="slidenum">
              <a:rPr lang="zh-TW" altLang="en-US"/>
              <a:pPr/>
              <a:t>‹#›</a:t>
            </a:fld>
            <a:endParaRPr lang="zh-TW" altLang="en-US"/>
          </a:p>
        </p:txBody>
      </p:sp>
    </p:spTree>
  </p:cSld>
  <p:clrMapOvr>
    <a:masterClrMapping/>
  </p:clrMapOvr>
  <p:transition spd="med" advTm="7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EBC0A26D-636F-4327-B006-892C1EE2966A}" type="datetime1">
              <a:rPr lang="zh-TW" altLang="nl-BE"/>
              <a:pPr/>
              <a:t>2014/5/5</a:t>
            </a:fld>
            <a:endParaRPr lang="zh-TW" altLang="en-US"/>
          </a:p>
        </p:txBody>
      </p:sp>
      <p:sp>
        <p:nvSpPr>
          <p:cNvPr id="4" name="頁尾版面配置區 3"/>
          <p:cNvSpPr>
            <a:spLocks noGrp="1"/>
          </p:cNvSpPr>
          <p:nvPr>
            <p:ph type="ftr" sz="quarter" idx="11"/>
          </p:nvPr>
        </p:nvSpPr>
        <p:spPr/>
        <p:txBody>
          <a:bodyPr/>
          <a:lstStyle>
            <a:lvl1pPr>
              <a:defRPr/>
            </a:lvl1pPr>
          </a:lstStyle>
          <a:p>
            <a:endParaRPr lang="zh-TW" altLang="en-US"/>
          </a:p>
        </p:txBody>
      </p:sp>
      <p:sp>
        <p:nvSpPr>
          <p:cNvPr id="5" name="投影片編號版面配置區 4"/>
          <p:cNvSpPr>
            <a:spLocks noGrp="1"/>
          </p:cNvSpPr>
          <p:nvPr>
            <p:ph type="sldNum" sz="quarter" idx="12"/>
          </p:nvPr>
        </p:nvSpPr>
        <p:spPr/>
        <p:txBody>
          <a:bodyPr/>
          <a:lstStyle>
            <a:lvl1pPr>
              <a:defRPr/>
            </a:lvl1pPr>
          </a:lstStyle>
          <a:p>
            <a:fld id="{3F579A2B-0091-4D88-9A26-0B631AE82EF1}" type="slidenum">
              <a:rPr lang="zh-TW" altLang="en-US"/>
              <a:pPr/>
              <a:t>‹#›</a:t>
            </a:fld>
            <a:endParaRPr lang="zh-TW" altLang="en-US"/>
          </a:p>
        </p:txBody>
      </p:sp>
    </p:spTree>
  </p:cSld>
  <p:clrMapOvr>
    <a:masterClrMapping/>
  </p:clrMapOvr>
  <p:transition spd="med" advTm="7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7CBF3565-FC9E-4192-8602-67B8753F2892}" type="datetime1">
              <a:rPr lang="zh-TW" altLang="nl-BE"/>
              <a:pPr/>
              <a:t>2014/5/5</a:t>
            </a:fld>
            <a:endParaRPr lang="zh-TW" altLang="en-US"/>
          </a:p>
        </p:txBody>
      </p:sp>
      <p:sp>
        <p:nvSpPr>
          <p:cNvPr id="3" name="頁尾版面配置區 2"/>
          <p:cNvSpPr>
            <a:spLocks noGrp="1"/>
          </p:cNvSpPr>
          <p:nvPr>
            <p:ph type="ftr" sz="quarter" idx="11"/>
          </p:nvPr>
        </p:nvSpPr>
        <p:spPr/>
        <p:txBody>
          <a:bodyPr/>
          <a:lstStyle>
            <a:lvl1pPr>
              <a:defRPr/>
            </a:lvl1pPr>
          </a:lstStyle>
          <a:p>
            <a:endParaRPr lang="zh-TW" altLang="en-US"/>
          </a:p>
        </p:txBody>
      </p:sp>
      <p:sp>
        <p:nvSpPr>
          <p:cNvPr id="4" name="投影片編號版面配置區 3"/>
          <p:cNvSpPr>
            <a:spLocks noGrp="1"/>
          </p:cNvSpPr>
          <p:nvPr>
            <p:ph type="sldNum" sz="quarter" idx="12"/>
          </p:nvPr>
        </p:nvSpPr>
        <p:spPr/>
        <p:txBody>
          <a:bodyPr/>
          <a:lstStyle>
            <a:lvl1pPr>
              <a:defRPr/>
            </a:lvl1pPr>
          </a:lstStyle>
          <a:p>
            <a:fld id="{63A1D91D-D9D6-4B12-82FA-D01EAF74A3CF}" type="slidenum">
              <a:rPr lang="zh-TW" altLang="en-US"/>
              <a:pPr/>
              <a:t>‹#›</a:t>
            </a:fld>
            <a:endParaRPr lang="zh-TW" altLang="en-US"/>
          </a:p>
        </p:txBody>
      </p:sp>
    </p:spTree>
  </p:cSld>
  <p:clrMapOvr>
    <a:masterClrMapping/>
  </p:clrMapOvr>
  <p:transition spd="med" advTm="7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27542"/>
            <a:ext cx="3008313" cy="968375"/>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E8FA6B7F-B48E-42DE-B1D2-BF36E9EF782C}" type="datetime1">
              <a:rPr lang="zh-TW" altLang="nl-BE"/>
              <a:pPr/>
              <a:t>2014/5/5</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CEAAFC0A-A9B7-48ED-9A8F-7B952D53CA46}" type="slidenum">
              <a:rPr lang="zh-TW" altLang="en-US"/>
              <a:pPr/>
              <a:t>‹#›</a:t>
            </a:fld>
            <a:endParaRPr lang="zh-TW" altLang="en-US"/>
          </a:p>
        </p:txBody>
      </p:sp>
    </p:spTree>
  </p:cSld>
  <p:clrMapOvr>
    <a:masterClrMapping/>
  </p:clrMapOvr>
  <p:transition spd="med" advTm="7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000500"/>
            <a:ext cx="5486400" cy="472282"/>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48C1835B-8469-4264-8AD9-52A74B311BDB}" type="datetime1">
              <a:rPr lang="zh-TW" altLang="nl-BE"/>
              <a:pPr/>
              <a:t>2014/5/5</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FE7F9E4C-6CE5-44C3-865B-A2CE2281DEAF}" type="slidenum">
              <a:rPr lang="zh-TW" altLang="en-US"/>
              <a:pPr/>
              <a:t>‹#›</a:t>
            </a:fld>
            <a:endParaRPr lang="zh-TW" altLang="en-US"/>
          </a:p>
        </p:txBody>
      </p:sp>
    </p:spTree>
  </p:cSld>
  <p:clrMapOvr>
    <a:masterClrMapping/>
  </p:clrMapOvr>
  <p:transition spd="med" advTm="7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112E8672-570C-4A24-8FA9-326A779F990A}"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CE8BD2E5-E37B-4C05-80D6-07CA99EF8E5C}" type="slidenum">
              <a:rPr lang="zh-TW" altLang="en-US"/>
              <a:pPr/>
              <a:t>‹#›</a:t>
            </a:fld>
            <a:endParaRPr lang="zh-TW" altLang="en-US"/>
          </a:p>
        </p:txBody>
      </p:sp>
    </p:spTree>
  </p:cSld>
  <p:clrMapOvr>
    <a:masterClrMapping/>
  </p:clrMapOvr>
  <p:transition spd="med" advTm="7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28865"/>
            <a:ext cx="2057400" cy="4876271"/>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28865"/>
            <a:ext cx="6019800" cy="4876271"/>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2CA5D15C-FA22-4371-A457-56C23E790615}"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F89B3484-505D-4E4A-A388-0FB69C701496}" type="slidenum">
              <a:rPr lang="zh-TW" altLang="en-US"/>
              <a:pPr/>
              <a:t>‹#›</a:t>
            </a:fld>
            <a:endParaRPr lang="zh-TW" altLang="en-US"/>
          </a:p>
        </p:txBody>
      </p:sp>
    </p:spTree>
  </p:cSld>
  <p:clrMapOvr>
    <a:masterClrMapping/>
  </p:clrMapOvr>
  <p:transition spd="med" advTm="7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775355"/>
            <a:ext cx="7772400" cy="1225021"/>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fld id="{3563A63B-6AED-4F68-80D2-6BA295EACC33}"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A3C29C51-791A-4BD9-B7EF-1B8EB7AC9FE3}" type="slidenum">
              <a:rPr lang="zh-TW" altLang="en-US"/>
              <a:pPr/>
              <a:t>‹#›</a:t>
            </a:fld>
            <a:endParaRPr lang="zh-TW"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5D39AC25-A36A-4706-BCD5-AB68F7053A18}"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F95D89D2-1645-496C-A489-2FC528A4E16D}" type="slidenum">
              <a:rPr lang="zh-TW" altLang="en-US"/>
              <a:pPr/>
              <a:t>‹#›</a:t>
            </a:fld>
            <a:endParaRPr lang="zh-TW"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672417"/>
            <a:ext cx="7772400" cy="1135063"/>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2569779D-F23D-4775-9A53-A89114D99A6A}"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70BD8532-2B07-4BD2-97B1-2A30683A2480}" type="slidenum">
              <a:rPr lang="zh-TW" altLang="en-US"/>
              <a:pPr/>
              <a:t>‹#›</a:t>
            </a:fld>
            <a:endParaRPr lang="zh-TW"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111250"/>
            <a:ext cx="4038600"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111250"/>
            <a:ext cx="4038600"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FEDF5C4A-2D06-479B-87DD-5866B31B6127}" type="datetime1">
              <a:rPr lang="zh-TW" altLang="nl-BE"/>
              <a:pPr/>
              <a:t>2014/5/5</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A4429780-8E46-4A14-A243-F4DB4DB69074}" type="slidenum">
              <a:rPr lang="zh-TW" altLang="en-US"/>
              <a:pPr/>
              <a:t>‹#›</a:t>
            </a:fld>
            <a:endParaRPr lang="zh-TW"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28865"/>
            <a:ext cx="8229600" cy="9525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F033B055-391F-4273-9DA7-39E9FE967259}" type="datetime1">
              <a:rPr lang="zh-TW" altLang="nl-BE"/>
              <a:pPr/>
              <a:t>2014/5/5</a:t>
            </a:fld>
            <a:endParaRPr lang="zh-TW" altLang="en-US"/>
          </a:p>
        </p:txBody>
      </p:sp>
      <p:sp>
        <p:nvSpPr>
          <p:cNvPr id="8" name="頁尾版面配置區 7"/>
          <p:cNvSpPr>
            <a:spLocks noGrp="1"/>
          </p:cNvSpPr>
          <p:nvPr>
            <p:ph type="ftr" sz="quarter" idx="11"/>
          </p:nvPr>
        </p:nvSpPr>
        <p:spPr/>
        <p:txBody>
          <a:bodyPr/>
          <a:lstStyle>
            <a:lvl1pPr>
              <a:defRPr/>
            </a:lvl1pPr>
          </a:lstStyle>
          <a:p>
            <a:endParaRPr lang="zh-TW" altLang="en-US"/>
          </a:p>
        </p:txBody>
      </p:sp>
      <p:sp>
        <p:nvSpPr>
          <p:cNvPr id="9" name="投影片編號版面配置區 8"/>
          <p:cNvSpPr>
            <a:spLocks noGrp="1"/>
          </p:cNvSpPr>
          <p:nvPr>
            <p:ph type="sldNum" sz="quarter" idx="12"/>
          </p:nvPr>
        </p:nvSpPr>
        <p:spPr/>
        <p:txBody>
          <a:bodyPr/>
          <a:lstStyle>
            <a:lvl1pPr>
              <a:defRPr/>
            </a:lvl1pPr>
          </a:lstStyle>
          <a:p>
            <a:fld id="{AAC89CA9-5CC0-460A-A4F9-6B35CFCC270B}" type="slidenum">
              <a:rPr lang="zh-TW" altLang="en-US"/>
              <a:pPr/>
              <a:t>‹#›</a:t>
            </a:fld>
            <a:endParaRPr lang="zh-TW"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FF5A89B8-7BA5-4502-8009-183F9DD6593D}" type="datetime1">
              <a:rPr lang="zh-TW" altLang="nl-BE"/>
              <a:pPr/>
              <a:t>2014/5/5</a:t>
            </a:fld>
            <a:endParaRPr lang="zh-TW" altLang="en-US"/>
          </a:p>
        </p:txBody>
      </p:sp>
      <p:sp>
        <p:nvSpPr>
          <p:cNvPr id="4" name="頁尾版面配置區 3"/>
          <p:cNvSpPr>
            <a:spLocks noGrp="1"/>
          </p:cNvSpPr>
          <p:nvPr>
            <p:ph type="ftr" sz="quarter" idx="11"/>
          </p:nvPr>
        </p:nvSpPr>
        <p:spPr/>
        <p:txBody>
          <a:bodyPr/>
          <a:lstStyle>
            <a:lvl1pPr>
              <a:defRPr/>
            </a:lvl1pPr>
          </a:lstStyle>
          <a:p>
            <a:endParaRPr lang="zh-TW" altLang="en-US"/>
          </a:p>
        </p:txBody>
      </p:sp>
      <p:sp>
        <p:nvSpPr>
          <p:cNvPr id="5" name="投影片編號版面配置區 4"/>
          <p:cNvSpPr>
            <a:spLocks noGrp="1"/>
          </p:cNvSpPr>
          <p:nvPr>
            <p:ph type="sldNum" sz="quarter" idx="12"/>
          </p:nvPr>
        </p:nvSpPr>
        <p:spPr/>
        <p:txBody>
          <a:bodyPr/>
          <a:lstStyle>
            <a:lvl1pPr>
              <a:defRPr/>
            </a:lvl1pPr>
          </a:lstStyle>
          <a:p>
            <a:fld id="{AD19CBF2-FCB8-4B79-8E72-2EEEC3847B73}" type="slidenum">
              <a:rPr lang="zh-TW" altLang="en-US"/>
              <a:pPr/>
              <a:t>‹#›</a:t>
            </a:fld>
            <a:endParaRPr lang="zh-TW"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9929D623-88E1-4C9C-BD39-ABAD35970109}" type="datetime1">
              <a:rPr lang="zh-TW" altLang="nl-BE"/>
              <a:pPr/>
              <a:t>2014/5/5</a:t>
            </a:fld>
            <a:endParaRPr lang="zh-TW" altLang="en-US"/>
          </a:p>
        </p:txBody>
      </p:sp>
      <p:sp>
        <p:nvSpPr>
          <p:cNvPr id="3" name="頁尾版面配置區 2"/>
          <p:cNvSpPr>
            <a:spLocks noGrp="1"/>
          </p:cNvSpPr>
          <p:nvPr>
            <p:ph type="ftr" sz="quarter" idx="11"/>
          </p:nvPr>
        </p:nvSpPr>
        <p:spPr/>
        <p:txBody>
          <a:bodyPr/>
          <a:lstStyle>
            <a:lvl1pPr>
              <a:defRPr/>
            </a:lvl1pPr>
          </a:lstStyle>
          <a:p>
            <a:endParaRPr lang="zh-TW" altLang="en-US"/>
          </a:p>
        </p:txBody>
      </p:sp>
      <p:sp>
        <p:nvSpPr>
          <p:cNvPr id="4" name="投影片編號版面配置區 3"/>
          <p:cNvSpPr>
            <a:spLocks noGrp="1"/>
          </p:cNvSpPr>
          <p:nvPr>
            <p:ph type="sldNum" sz="quarter" idx="12"/>
          </p:nvPr>
        </p:nvSpPr>
        <p:spPr/>
        <p:txBody>
          <a:bodyPr/>
          <a:lstStyle>
            <a:lvl1pPr>
              <a:defRPr/>
            </a:lvl1pPr>
          </a:lstStyle>
          <a:p>
            <a:fld id="{E554905A-97EB-44A9-94AF-3CC4CBBD8462}" type="slidenum">
              <a:rPr lang="zh-TW" altLang="en-US"/>
              <a:pPr/>
              <a:t>‹#›</a:t>
            </a:fld>
            <a:endParaRPr lang="zh-TW"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27542"/>
            <a:ext cx="3008313" cy="968375"/>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E393E5A9-F45B-4BA1-B574-845D22FFE715}" type="datetime1">
              <a:rPr lang="zh-TW" altLang="nl-BE"/>
              <a:pPr/>
              <a:t>2014/5/5</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7B1CC6E6-3648-491D-A2B0-A9D56484CDCA}" type="slidenum">
              <a:rPr lang="zh-TW" altLang="en-US"/>
              <a:pPr/>
              <a:t>‹#›</a:t>
            </a:fld>
            <a:endParaRPr lang="zh-TW"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000500"/>
            <a:ext cx="5486400" cy="472282"/>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1407DF89-E68D-4AE2-ABB8-71AD894FBFB1}" type="datetime1">
              <a:rPr lang="zh-TW" altLang="nl-BE"/>
              <a:pPr/>
              <a:t>2014/5/5</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8D82D0A5-7861-4A9C-BC3B-F6A138870020}" type="slidenum">
              <a:rPr lang="zh-TW" altLang="en-US"/>
              <a:pPr/>
              <a:t>‹#›</a:t>
            </a:fld>
            <a:endParaRPr lang="zh-TW"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56CB20F9-0838-4A14-B000-1CB5393805EC}"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87CDD2FC-C962-48E3-97F8-3B710C75742F}" type="slidenum">
              <a:rPr lang="zh-TW" altLang="en-US"/>
              <a:pPr/>
              <a:t>‹#›</a:t>
            </a:fld>
            <a:endParaRPr lang="zh-TW"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90500"/>
            <a:ext cx="2057400" cy="40640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90500"/>
            <a:ext cx="6019800" cy="40640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DF52F941-AAE1-4150-BDC6-21714CFA4283}" type="datetime1">
              <a:rPr lang="zh-TW" altLang="nl-BE"/>
              <a:pPr/>
              <a:t>2014/5/5</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640FEB5C-79D0-41B1-9179-92D589029E04}" type="slidenum">
              <a:rPr lang="zh-TW" altLang="en-US"/>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kumimoji="0" sz="1200">
                <a:solidFill>
                  <a:srgbClr val="FFFFFF"/>
                </a:solidFill>
              </a:defRPr>
            </a:lvl1pPr>
          </a:lstStyle>
          <a:p>
            <a:fld id="{C7E6B4F7-06C4-419A-A353-D7CF230662A5}" type="datetime1">
              <a:rPr lang="zh-TW" altLang="nl-BE"/>
              <a:pPr/>
              <a:t>2014/5/5</a:t>
            </a:fld>
            <a:endParaRPr lang="zh-TW" altLang="en-US"/>
          </a:p>
        </p:txBody>
      </p:sp>
      <p:sp>
        <p:nvSpPr>
          <p:cNvPr id="5" name="頁尾版面配置區 4"/>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FFFFFF"/>
                </a:solidFill>
              </a:defRPr>
            </a:lvl1pPr>
          </a:lstStyle>
          <a:p>
            <a:endParaRPr lang="zh-TW" altLang="en-US"/>
          </a:p>
        </p:txBody>
      </p:sp>
      <p:sp>
        <p:nvSpPr>
          <p:cNvPr id="6" name="投影片編號版面配置區 5"/>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FFFFFF"/>
                </a:solidFill>
              </a:defRPr>
            </a:lvl1pPr>
          </a:lstStyle>
          <a:p>
            <a:fld id="{185DAF22-5170-4D0C-907D-7DB4C28AE073}" type="slidenum">
              <a:rPr lang="zh-TW" altLang="en-US"/>
              <a:pPr/>
              <a:t>‹#›</a:t>
            </a:fld>
            <a:endParaRPr lang="zh-TW" altLang="en-US"/>
          </a:p>
        </p:txBody>
      </p:sp>
    </p:spTree>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spd="med" advTm="7000">
    <p:fade/>
  </p:transition>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標題版面配置區 1"/>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2051" name="文字版面配置區 2"/>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kumimoji="0" sz="1200">
                <a:solidFill>
                  <a:srgbClr val="898989"/>
                </a:solidFill>
              </a:defRPr>
            </a:lvl1pPr>
          </a:lstStyle>
          <a:p>
            <a:fld id="{F91C599A-77AC-438F-8548-D8709475E03E}" type="datetime1">
              <a:rPr lang="zh-TW" altLang="nl-BE"/>
              <a:pPr/>
              <a:t>2014/5/5</a:t>
            </a:fld>
            <a:endParaRPr lang="zh-TW" altLang="en-US"/>
          </a:p>
        </p:txBody>
      </p:sp>
      <p:sp>
        <p:nvSpPr>
          <p:cNvPr id="5" name="頁尾版面配置區 4"/>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898989"/>
                </a:solidFill>
              </a:defRPr>
            </a:lvl1pPr>
          </a:lstStyle>
          <a:p>
            <a:endParaRPr lang="zh-TW" altLang="en-US"/>
          </a:p>
        </p:txBody>
      </p:sp>
      <p:sp>
        <p:nvSpPr>
          <p:cNvPr id="6" name="投影片編號版面配置區 5"/>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defRPr>
            </a:lvl1pPr>
          </a:lstStyle>
          <a:p>
            <a:fld id="{A4664FAA-3AE5-4D3A-B8FF-8AF01E79DA4B}" type="slidenum">
              <a:rPr lang="zh-TW" altLang="en-US"/>
              <a:pPr/>
              <a:t>‹#›</a:t>
            </a:fld>
            <a:endParaRPr lang="zh-TW" altLang="en-US"/>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bigfun.b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2" descr="https://huntersforluck.com/sites/default/files/images/20121008161222.jpg"/>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矩形 5"/>
          <p:cNvSpPr/>
          <p:nvPr/>
        </p:nvSpPr>
        <p:spPr>
          <a:xfrm>
            <a:off x="323528" y="4206488"/>
            <a:ext cx="4418582" cy="523220"/>
          </a:xfrm>
          <a:prstGeom prst="rect">
            <a:avLst/>
          </a:prstGeom>
          <a:solidFill>
            <a:schemeClr val="tx1">
              <a:alpha val="32000"/>
            </a:schemeClr>
          </a:solid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fontAlgn="auto">
              <a:spcBef>
                <a:spcPts val="0"/>
              </a:spcBef>
              <a:spcAft>
                <a:spcPts val="0"/>
              </a:spcAft>
              <a:defRPr/>
            </a:pPr>
            <a:r>
              <a:rPr kumimoji="0" lang="en-US" altLang="zh-TW" sz="2800" b="1" dirty="0">
                <a:ln w="50800"/>
                <a:solidFill>
                  <a:prstClr val="black">
                    <a:shade val="50000"/>
                  </a:prstClr>
                </a:solidFill>
                <a:latin typeface="Calibri"/>
                <a:ea typeface="+mn-ea"/>
                <a:cs typeface="+mn-cs"/>
              </a:rPr>
              <a:t>Ethiopia's Ancient Salt Trade</a:t>
            </a:r>
            <a:endParaRPr kumimoji="0" lang="zh-TW" altLang="en-US" sz="2800" b="1" dirty="0">
              <a:ln w="50800"/>
              <a:solidFill>
                <a:prstClr val="black">
                  <a:shade val="50000"/>
                </a:prstClr>
              </a:solidFill>
              <a:latin typeface="Calibri"/>
              <a:ea typeface="+mn-ea"/>
              <a:cs typeface="+mn-cs"/>
            </a:endParaRPr>
          </a:p>
        </p:txBody>
      </p:sp>
      <p:sp>
        <p:nvSpPr>
          <p:cNvPr id="25606" name="投影片編號版面配置區 4"/>
          <p:cNvSpPr>
            <a:spLocks noGrp="1"/>
          </p:cNvSpPr>
          <p:nvPr>
            <p:ph type="sldNum" sz="quarter" idx="12"/>
          </p:nvPr>
        </p:nvSpPr>
        <p:spPr bwMode="auto">
          <a:noFill/>
          <a:ln>
            <a:miter lim="800000"/>
            <a:headEnd/>
            <a:tailEnd/>
          </a:ln>
        </p:spPr>
        <p:txBody>
          <a:bodyPr/>
          <a:lstStyle/>
          <a:p>
            <a:fld id="{80E8751A-F7D7-40A5-ACE4-8B79887290B9}" type="slidenum">
              <a:rPr lang="zh-TW" altLang="en-US"/>
              <a:pPr/>
              <a:t>1</a:t>
            </a:fld>
            <a:endParaRPr lang="zh-TW" altLang="en-US"/>
          </a:p>
        </p:txBody>
      </p:sp>
      <p:pic>
        <p:nvPicPr>
          <p:cNvPr id="9" name="Picture 8" descr="CD (ani).gif"/>
          <p:cNvPicPr>
            <a:picLocks noChangeAspect="1"/>
          </p:cNvPicPr>
          <p:nvPr/>
        </p:nvPicPr>
        <p:blipFill>
          <a:blip r:embed="rId4" cstate="print">
            <a:duotone>
              <a:prstClr val="black"/>
              <a:srgbClr val="D9C3A5">
                <a:tint val="50000"/>
                <a:satMod val="180000"/>
              </a:srgbClr>
            </a:duotone>
          </a:blip>
          <a:stretch>
            <a:fillRect/>
          </a:stretch>
        </p:blipFill>
        <p:spPr>
          <a:xfrm>
            <a:off x="251520" y="5017740"/>
            <a:ext cx="476820" cy="476820"/>
          </a:xfrm>
          <a:prstGeom prst="rect">
            <a:avLst/>
          </a:prstGeom>
        </p:spPr>
      </p:pic>
    </p:spTree>
  </p:cSld>
  <p:clrMapOvr>
    <a:masterClrMapping/>
  </p:clrMapOvr>
  <p:transition spd="med" advTm="8000">
    <p:fade/>
    <p:sndAc>
      <p:stSnd loop="1">
        <p:snd r:embed="rId2" name="05.O Mmarenariello 04.1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9"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標題 1"/>
          <p:cNvSpPr>
            <a:spLocks noGrp="1"/>
          </p:cNvSpPr>
          <p:nvPr>
            <p:ph type="title"/>
          </p:nvPr>
        </p:nvSpPr>
        <p:spPr/>
        <p:txBody>
          <a:bodyPr/>
          <a:lstStyle/>
          <a:p>
            <a:endParaRPr lang="zh-TW" altLang="en-US" smtClean="0"/>
          </a:p>
        </p:txBody>
      </p:sp>
      <p:sp>
        <p:nvSpPr>
          <p:cNvPr id="26627" name="內容版面配置區 2"/>
          <p:cNvSpPr>
            <a:spLocks noGrp="1"/>
          </p:cNvSpPr>
          <p:nvPr>
            <p:ph idx="1"/>
          </p:nvPr>
        </p:nvSpPr>
        <p:spPr/>
        <p:txBody>
          <a:bodyPr/>
          <a:lstStyle/>
          <a:p>
            <a:endParaRPr lang="zh-TW" altLang="en-US" smtClean="0"/>
          </a:p>
        </p:txBody>
      </p:sp>
      <p:pic>
        <p:nvPicPr>
          <p:cNvPr id="26628" name="圖片 3" descr="8817db80-cf13-11e3-9d65-c58a03661bb3_Polaris04759859"/>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矩形 5"/>
          <p:cNvSpPr/>
          <p:nvPr/>
        </p:nvSpPr>
        <p:spPr>
          <a:xfrm>
            <a:off x="2286000" y="5314950"/>
            <a:ext cx="4572000" cy="246063"/>
          </a:xfrm>
          <a:prstGeom prst="rect">
            <a:avLst/>
          </a:prstGeom>
        </p:spPr>
        <p:txBody>
          <a:bodyPr>
            <a:spAutoFit/>
          </a:bodyPr>
          <a:lstStyle/>
          <a:p>
            <a:r>
              <a:rPr kumimoji="0" lang="en-US" altLang="zh-TW" sz="1000">
                <a:solidFill>
                  <a:srgbClr val="FFFFFF"/>
                </a:solidFill>
              </a:rPr>
              <a:t>Workers mining salt at the quarry. (Ziv Koren/Polaris)</a:t>
            </a:r>
            <a:endParaRPr kumimoji="0" lang="zh-TW" altLang="en-US" sz="1000">
              <a:solidFill>
                <a:srgbClr val="FFFFFF"/>
              </a:solidFill>
            </a:endParaRPr>
          </a:p>
        </p:txBody>
      </p:sp>
      <p:sp>
        <p:nvSpPr>
          <p:cNvPr id="26630" name="投影片編號版面配置區 4"/>
          <p:cNvSpPr>
            <a:spLocks noGrp="1"/>
          </p:cNvSpPr>
          <p:nvPr>
            <p:ph type="sldNum" sz="quarter" idx="12"/>
          </p:nvPr>
        </p:nvSpPr>
        <p:spPr bwMode="auto">
          <a:noFill/>
          <a:ln>
            <a:miter lim="800000"/>
            <a:headEnd/>
            <a:tailEnd/>
          </a:ln>
        </p:spPr>
        <p:txBody>
          <a:bodyPr/>
          <a:lstStyle/>
          <a:p>
            <a:fld id="{8F6B3D58-BC01-458E-A71D-C4A205440C81}" type="slidenum">
              <a:rPr lang="zh-TW" altLang="en-US"/>
              <a:pPr/>
              <a:t>2</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標題 1"/>
          <p:cNvSpPr>
            <a:spLocks noGrp="1"/>
          </p:cNvSpPr>
          <p:nvPr>
            <p:ph type="ctrTitle"/>
          </p:nvPr>
        </p:nvSpPr>
        <p:spPr>
          <a:xfrm>
            <a:off x="685800" y="1774825"/>
            <a:ext cx="7772400" cy="1225550"/>
          </a:xfrm>
        </p:spPr>
        <p:txBody>
          <a:bodyPr/>
          <a:lstStyle/>
          <a:p>
            <a:endParaRPr lang="zh-TW" altLang="en-US" smtClean="0"/>
          </a:p>
        </p:txBody>
      </p:sp>
      <p:sp>
        <p:nvSpPr>
          <p:cNvPr id="3" name="副標題 2"/>
          <p:cNvSpPr>
            <a:spLocks noGrp="1"/>
          </p:cNvSpPr>
          <p:nvPr>
            <p:ph type="subTitle" idx="1"/>
          </p:nvPr>
        </p:nvSpPr>
        <p:spPr/>
        <p:txBody>
          <a:bodyPr>
            <a:normAutofit/>
          </a:bodyPr>
          <a:lstStyle/>
          <a:p>
            <a:endParaRPr lang="zh-TW" altLang="en-US" smtClean="0">
              <a:solidFill>
                <a:srgbClr val="898989"/>
              </a:solidFill>
            </a:endParaRPr>
          </a:p>
        </p:txBody>
      </p:sp>
      <p:pic>
        <p:nvPicPr>
          <p:cNvPr id="27652" name="圖片 3" descr="95df8970-cf13-11e3-a60d-37da4d4e7dc9_Polaris04759638"/>
          <p:cNvPicPr>
            <a:picLocks noGrp="1" noChangeAspect="1"/>
          </p:cNvPicPr>
          <p:nvPr isPhoto="1"/>
        </p:nvPicPr>
        <p:blipFill>
          <a:blip r:embed="rId2" cstate="print">
            <a:grayscl/>
          </a:blip>
          <a:srcRect/>
          <a:stretch>
            <a:fillRect/>
          </a:stretch>
        </p:blipFill>
        <p:spPr bwMode="ltGray">
          <a:xfrm>
            <a:off x="0" y="-22225"/>
            <a:ext cx="9144000" cy="5737225"/>
          </a:xfrm>
          <a:prstGeom prst="rect">
            <a:avLst/>
          </a:prstGeom>
          <a:noFill/>
          <a:ln w="9525">
            <a:noFill/>
            <a:miter lim="800000"/>
            <a:headEnd/>
            <a:tailEnd/>
          </a:ln>
        </p:spPr>
      </p:pic>
      <p:sp>
        <p:nvSpPr>
          <p:cNvPr id="5" name="矩形 4"/>
          <p:cNvSpPr/>
          <p:nvPr/>
        </p:nvSpPr>
        <p:spPr>
          <a:xfrm>
            <a:off x="323850" y="2497138"/>
            <a:ext cx="7632700" cy="3048000"/>
          </a:xfrm>
          <a:prstGeom prst="rect">
            <a:avLst/>
          </a:prstGeom>
        </p:spPr>
        <p:txBody>
          <a:bodyPr>
            <a:spAutoFit/>
          </a:bodyPr>
          <a:lstStyle/>
          <a:p>
            <a:pPr>
              <a:lnSpc>
                <a:spcPct val="150000"/>
              </a:lnSpc>
            </a:pPr>
            <a:r>
              <a:rPr kumimoji="0" lang="en-US" altLang="zh-TW" sz="1600" dirty="0">
                <a:solidFill>
                  <a:srgbClr val="FFFFFF"/>
                </a:solidFill>
              </a:rPr>
              <a:t>Sparkling slabs of the 'white gold' at the heart of Ethiopia's ancient salt trade form patterns in a vast desert basin in this incredible image.</a:t>
            </a:r>
          </a:p>
          <a:p>
            <a:pPr>
              <a:lnSpc>
                <a:spcPct val="150000"/>
              </a:lnSpc>
            </a:pPr>
            <a:r>
              <a:rPr kumimoji="0" lang="en-US" altLang="zh-TW" sz="1600" dirty="0">
                <a:solidFill>
                  <a:srgbClr val="FFFFFF"/>
                </a:solidFill>
              </a:rPr>
              <a:t>For centuries Ethiopians have made the long trek to the Danakil Depression - one of the hottest and harshest environments in the world - to collect salt from the sun-blasted earth before transporting the slabs back by camel.</a:t>
            </a:r>
          </a:p>
          <a:p>
            <a:pPr>
              <a:lnSpc>
                <a:spcPct val="150000"/>
              </a:lnSpc>
            </a:pPr>
            <a:r>
              <a:rPr kumimoji="0" lang="en-US" altLang="zh-TW" sz="1600" dirty="0">
                <a:solidFill>
                  <a:srgbClr val="FFFFFF"/>
                </a:solidFill>
              </a:rPr>
              <a:t>But a tradition that has continued for hundreds of years could be set to change beyond recognition, with the construction of a paved road cutting through the Danakil Depression. --Daily Mail</a:t>
            </a:r>
            <a:endParaRPr kumimoji="0" lang="zh-TW" altLang="en-US" sz="1600" dirty="0">
              <a:solidFill>
                <a:srgbClr val="FFFFFF"/>
              </a:solidFill>
            </a:endParaRPr>
          </a:p>
        </p:txBody>
      </p:sp>
      <p:sp>
        <p:nvSpPr>
          <p:cNvPr id="27654" name="投影片編號版面配置區 5"/>
          <p:cNvSpPr>
            <a:spLocks noGrp="1"/>
          </p:cNvSpPr>
          <p:nvPr>
            <p:ph type="sldNum" sz="quarter" idx="12"/>
          </p:nvPr>
        </p:nvSpPr>
        <p:spPr bwMode="auto">
          <a:noFill/>
          <a:ln>
            <a:miter lim="800000"/>
            <a:headEnd/>
            <a:tailEnd/>
          </a:ln>
        </p:spPr>
        <p:txBody>
          <a:bodyPr/>
          <a:lstStyle/>
          <a:p>
            <a:fld id="{0FC01874-4B33-48BD-96FB-E3408F6B6BB4}" type="slidenum">
              <a:rPr lang="zh-TW" altLang="en-US"/>
              <a:pPr/>
              <a:t>3</a:t>
            </a:fld>
            <a:endParaRPr lang="zh-TW" altLang="en-US"/>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p:cNvSpPr>
            <a:spLocks noGrp="1"/>
          </p:cNvSpPr>
          <p:nvPr>
            <p:ph type="ctrTitle"/>
          </p:nvPr>
        </p:nvSpPr>
        <p:spPr>
          <a:xfrm>
            <a:off x="685800" y="1774825"/>
            <a:ext cx="7772400" cy="1225550"/>
          </a:xfrm>
        </p:spPr>
        <p:txBody>
          <a:bodyPr/>
          <a:lstStyle/>
          <a:p>
            <a:endParaRPr lang="zh-TW" altLang="en-US" smtClean="0"/>
          </a:p>
        </p:txBody>
      </p:sp>
      <p:sp>
        <p:nvSpPr>
          <p:cNvPr id="3" name="副標題 2"/>
          <p:cNvSpPr>
            <a:spLocks noGrp="1"/>
          </p:cNvSpPr>
          <p:nvPr>
            <p:ph type="subTitle" idx="1"/>
          </p:nvPr>
        </p:nvSpPr>
        <p:spPr/>
        <p:txBody>
          <a:bodyPr>
            <a:normAutofit/>
          </a:bodyPr>
          <a:lstStyle/>
          <a:p>
            <a:endParaRPr lang="zh-TW" altLang="en-US" smtClean="0">
              <a:solidFill>
                <a:srgbClr val="898989"/>
              </a:solidFill>
            </a:endParaRPr>
          </a:p>
        </p:txBody>
      </p:sp>
      <p:pic>
        <p:nvPicPr>
          <p:cNvPr id="28676" name="圖片 3" descr="95df8970-cf13-11e3-a60d-37da4d4e7dc9_Polaris04759638"/>
          <p:cNvPicPr>
            <a:picLocks noGrp="1" noChangeAspect="1"/>
          </p:cNvPicPr>
          <p:nvPr isPhoto="1"/>
        </p:nvPicPr>
        <p:blipFill>
          <a:blip r:embed="rId2" cstate="print">
            <a:grayscl/>
          </a:blip>
          <a:srcRect/>
          <a:stretch>
            <a:fillRect/>
          </a:stretch>
        </p:blipFill>
        <p:spPr bwMode="ltGray">
          <a:xfrm>
            <a:off x="0" y="-22225"/>
            <a:ext cx="9144000" cy="5737225"/>
          </a:xfrm>
          <a:prstGeom prst="rect">
            <a:avLst/>
          </a:prstGeom>
          <a:noFill/>
          <a:ln w="9525">
            <a:noFill/>
            <a:miter lim="800000"/>
            <a:headEnd/>
            <a:tailEnd/>
          </a:ln>
        </p:spPr>
      </p:pic>
      <p:sp>
        <p:nvSpPr>
          <p:cNvPr id="28678" name="投影片編號版面配置區 6"/>
          <p:cNvSpPr>
            <a:spLocks noGrp="1"/>
          </p:cNvSpPr>
          <p:nvPr>
            <p:ph type="sldNum" sz="quarter" idx="12"/>
          </p:nvPr>
        </p:nvSpPr>
        <p:spPr bwMode="auto">
          <a:noFill/>
          <a:ln>
            <a:miter lim="800000"/>
            <a:headEnd/>
            <a:tailEnd/>
          </a:ln>
        </p:spPr>
        <p:txBody>
          <a:bodyPr/>
          <a:lstStyle/>
          <a:p>
            <a:fld id="{1F78DE7D-9728-4F78-98AA-4FFC8F5EBAA4}" type="slidenum">
              <a:rPr lang="zh-TW" altLang="en-US"/>
              <a:pPr/>
              <a:t>4</a:t>
            </a:fld>
            <a:endParaRPr lang="zh-TW" altLang="en-US"/>
          </a:p>
        </p:txBody>
      </p:sp>
    </p:spTree>
  </p:cSld>
  <p:clrMapOvr>
    <a:masterClrMapping/>
  </p:clrMapOvr>
  <p:transition spd="slow"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標題 1"/>
          <p:cNvSpPr>
            <a:spLocks noGrp="1"/>
          </p:cNvSpPr>
          <p:nvPr>
            <p:ph type="title"/>
          </p:nvPr>
        </p:nvSpPr>
        <p:spPr/>
        <p:txBody>
          <a:bodyPr/>
          <a:lstStyle/>
          <a:p>
            <a:endParaRPr lang="zh-TW" altLang="en-US" smtClean="0"/>
          </a:p>
        </p:txBody>
      </p:sp>
      <p:sp>
        <p:nvSpPr>
          <p:cNvPr id="29699" name="內容版面配置區 2"/>
          <p:cNvSpPr>
            <a:spLocks noGrp="1"/>
          </p:cNvSpPr>
          <p:nvPr>
            <p:ph idx="1"/>
          </p:nvPr>
        </p:nvSpPr>
        <p:spPr/>
        <p:txBody>
          <a:bodyPr/>
          <a:lstStyle/>
          <a:p>
            <a:endParaRPr lang="zh-TW" altLang="en-US" smtClean="0"/>
          </a:p>
        </p:txBody>
      </p:sp>
      <p:pic>
        <p:nvPicPr>
          <p:cNvPr id="29700" name="圖片 3" descr="8bcbbbc0-cf13-11e3-a60d-37da4d4e7dc9_Polaris04759865"/>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5219700" y="5254625"/>
            <a:ext cx="3478213" cy="246063"/>
          </a:xfrm>
          <a:prstGeom prst="rect">
            <a:avLst/>
          </a:prstGeom>
        </p:spPr>
        <p:txBody>
          <a:bodyPr>
            <a:spAutoFit/>
          </a:bodyPr>
          <a:lstStyle/>
          <a:p>
            <a:r>
              <a:rPr kumimoji="0" lang="en-US" altLang="zh-TW" sz="1000">
                <a:solidFill>
                  <a:srgbClr val="000000"/>
                </a:solidFill>
              </a:rPr>
              <a:t>Workers mining salt at the quarry. (Ziv Koren/Polaris)</a:t>
            </a:r>
            <a:endParaRPr kumimoji="0" lang="zh-TW" altLang="en-US" sz="1000">
              <a:solidFill>
                <a:srgbClr val="000000"/>
              </a:solidFill>
            </a:endParaRPr>
          </a:p>
        </p:txBody>
      </p:sp>
      <p:sp>
        <p:nvSpPr>
          <p:cNvPr id="29702" name="投影片編號版面配置區 5"/>
          <p:cNvSpPr>
            <a:spLocks noGrp="1"/>
          </p:cNvSpPr>
          <p:nvPr>
            <p:ph type="sldNum" sz="quarter" idx="12"/>
          </p:nvPr>
        </p:nvSpPr>
        <p:spPr bwMode="auto">
          <a:noFill/>
          <a:ln>
            <a:miter lim="800000"/>
            <a:headEnd/>
            <a:tailEnd/>
          </a:ln>
        </p:spPr>
        <p:txBody>
          <a:bodyPr/>
          <a:lstStyle/>
          <a:p>
            <a:fld id="{1A8BDE43-3C10-4AF7-9CB2-E2291AE51597}" type="slidenum">
              <a:rPr lang="zh-TW" altLang="en-US"/>
              <a:pPr/>
              <a:t>5</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標題 1"/>
          <p:cNvSpPr>
            <a:spLocks noGrp="1"/>
          </p:cNvSpPr>
          <p:nvPr>
            <p:ph type="title"/>
          </p:nvPr>
        </p:nvSpPr>
        <p:spPr/>
        <p:txBody>
          <a:bodyPr/>
          <a:lstStyle/>
          <a:p>
            <a:endParaRPr lang="zh-TW" altLang="en-US" smtClean="0"/>
          </a:p>
        </p:txBody>
      </p:sp>
      <p:sp>
        <p:nvSpPr>
          <p:cNvPr id="30723" name="內容版面配置區 2"/>
          <p:cNvSpPr>
            <a:spLocks noGrp="1"/>
          </p:cNvSpPr>
          <p:nvPr>
            <p:ph idx="1"/>
          </p:nvPr>
        </p:nvSpPr>
        <p:spPr/>
        <p:txBody>
          <a:bodyPr/>
          <a:lstStyle/>
          <a:p>
            <a:endParaRPr lang="zh-TW" altLang="en-US" smtClean="0"/>
          </a:p>
        </p:txBody>
      </p:sp>
      <p:pic>
        <p:nvPicPr>
          <p:cNvPr id="30724" name="圖片 3" descr="b3a83380-cf13-11e3-9d65-c58a03661bb3_Polaris04759899"/>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179388" y="5167313"/>
            <a:ext cx="3097212" cy="246062"/>
          </a:xfrm>
          <a:prstGeom prst="rect">
            <a:avLst/>
          </a:prstGeom>
        </p:spPr>
        <p:txBody>
          <a:bodyPr>
            <a:spAutoFit/>
          </a:bodyPr>
          <a:lstStyle/>
          <a:p>
            <a:r>
              <a:rPr kumimoji="0" lang="en-US" altLang="zh-TW" sz="1000">
                <a:solidFill>
                  <a:srgbClr val="000000"/>
                </a:solidFill>
              </a:rPr>
              <a:t>Workers mining salt at the quarry. (Ziv Koren/Polaris)</a:t>
            </a:r>
            <a:endParaRPr kumimoji="0" lang="zh-TW" altLang="en-US" sz="1000">
              <a:solidFill>
                <a:srgbClr val="000000"/>
              </a:solidFill>
            </a:endParaRPr>
          </a:p>
        </p:txBody>
      </p:sp>
      <p:sp>
        <p:nvSpPr>
          <p:cNvPr id="30726" name="投影片編號版面配置區 5"/>
          <p:cNvSpPr>
            <a:spLocks noGrp="1"/>
          </p:cNvSpPr>
          <p:nvPr>
            <p:ph type="sldNum" sz="quarter" idx="12"/>
          </p:nvPr>
        </p:nvSpPr>
        <p:spPr bwMode="auto">
          <a:noFill/>
          <a:ln>
            <a:miter lim="800000"/>
            <a:headEnd/>
            <a:tailEnd/>
          </a:ln>
        </p:spPr>
        <p:txBody>
          <a:bodyPr/>
          <a:lstStyle/>
          <a:p>
            <a:fld id="{80392625-F08E-4750-8C42-EDD47C213C2E}" type="slidenum">
              <a:rPr lang="zh-TW" altLang="en-US"/>
              <a:pPr/>
              <a:t>6</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標題 1"/>
          <p:cNvSpPr>
            <a:spLocks noGrp="1"/>
          </p:cNvSpPr>
          <p:nvPr>
            <p:ph type="title"/>
          </p:nvPr>
        </p:nvSpPr>
        <p:spPr/>
        <p:txBody>
          <a:bodyPr/>
          <a:lstStyle/>
          <a:p>
            <a:endParaRPr lang="zh-TW" altLang="en-US" smtClean="0"/>
          </a:p>
        </p:txBody>
      </p:sp>
      <p:sp>
        <p:nvSpPr>
          <p:cNvPr id="31747" name="內容版面配置區 2"/>
          <p:cNvSpPr>
            <a:spLocks noGrp="1"/>
          </p:cNvSpPr>
          <p:nvPr>
            <p:ph idx="1"/>
          </p:nvPr>
        </p:nvSpPr>
        <p:spPr/>
        <p:txBody>
          <a:bodyPr/>
          <a:lstStyle/>
          <a:p>
            <a:endParaRPr lang="zh-TW" altLang="en-US" smtClean="0"/>
          </a:p>
        </p:txBody>
      </p:sp>
      <p:pic>
        <p:nvPicPr>
          <p:cNvPr id="31748" name="Picture 4" descr="http://cdn.theatlantic.com/static/infocus/salt041113/s14_RTR1QK5F.jpg"/>
          <p:cNvPicPr>
            <a:picLocks noChangeAspect="1" noChangeArrowheads="1"/>
          </p:cNvPicPr>
          <p:nvPr/>
        </p:nvPicPr>
        <p:blipFill>
          <a:blip r:embed="rId2" cstate="print"/>
          <a:srcRect/>
          <a:stretch>
            <a:fillRect/>
          </a:stretch>
        </p:blipFill>
        <p:spPr bwMode="auto">
          <a:xfrm>
            <a:off x="12700" y="-22225"/>
            <a:ext cx="9131300" cy="5737225"/>
          </a:xfrm>
          <a:prstGeom prst="rect">
            <a:avLst/>
          </a:prstGeom>
          <a:noFill/>
          <a:ln w="9525">
            <a:noFill/>
            <a:miter lim="800000"/>
            <a:headEnd/>
            <a:tailEnd/>
          </a:ln>
        </p:spPr>
      </p:pic>
      <p:sp>
        <p:nvSpPr>
          <p:cNvPr id="5" name="矩形 4"/>
          <p:cNvSpPr/>
          <p:nvPr/>
        </p:nvSpPr>
        <p:spPr>
          <a:xfrm>
            <a:off x="3995738" y="5089525"/>
            <a:ext cx="4572000" cy="400050"/>
          </a:xfrm>
          <a:prstGeom prst="rect">
            <a:avLst/>
          </a:prstGeom>
        </p:spPr>
        <p:txBody>
          <a:bodyPr>
            <a:spAutoFit/>
          </a:bodyPr>
          <a:lstStyle/>
          <a:p>
            <a:r>
              <a:rPr kumimoji="0" lang="en-US" altLang="zh-TW" sz="1000">
                <a:solidFill>
                  <a:srgbClr val="FFFFFF"/>
                </a:solidFill>
              </a:rPr>
              <a:t>A camel caravan at the edge of the salt pan in Ethiopia's Danakil depression, near Dallol volcano.(Reuters/Michel Laplace-Toulouse)</a:t>
            </a:r>
            <a:endParaRPr kumimoji="0" lang="zh-TW" altLang="en-US" sz="1000">
              <a:solidFill>
                <a:srgbClr val="FFFFFF"/>
              </a:solidFill>
            </a:endParaRPr>
          </a:p>
        </p:txBody>
      </p:sp>
      <p:sp>
        <p:nvSpPr>
          <p:cNvPr id="31750" name="投影片編號版面配置區 5"/>
          <p:cNvSpPr>
            <a:spLocks noGrp="1"/>
          </p:cNvSpPr>
          <p:nvPr>
            <p:ph type="sldNum" sz="quarter" idx="12"/>
          </p:nvPr>
        </p:nvSpPr>
        <p:spPr bwMode="auto">
          <a:noFill/>
          <a:ln>
            <a:miter lim="800000"/>
            <a:headEnd/>
            <a:tailEnd/>
          </a:ln>
        </p:spPr>
        <p:txBody>
          <a:bodyPr/>
          <a:lstStyle/>
          <a:p>
            <a:fld id="{AB64F910-4A04-49BB-82CB-FEFB5323EF7E}" type="slidenum">
              <a:rPr lang="zh-TW" altLang="en-US"/>
              <a:pPr/>
              <a:t>7</a:t>
            </a:fld>
            <a:endParaRPr lang="zh-TW" altLang="en-U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標題 1"/>
          <p:cNvSpPr>
            <a:spLocks noGrp="1"/>
          </p:cNvSpPr>
          <p:nvPr>
            <p:ph type="title"/>
          </p:nvPr>
        </p:nvSpPr>
        <p:spPr/>
        <p:txBody>
          <a:bodyPr/>
          <a:lstStyle/>
          <a:p>
            <a:endParaRPr lang="zh-TW" altLang="en-US" smtClean="0"/>
          </a:p>
        </p:txBody>
      </p:sp>
      <p:sp>
        <p:nvSpPr>
          <p:cNvPr id="32771" name="內容版面配置區 2"/>
          <p:cNvSpPr>
            <a:spLocks noGrp="1"/>
          </p:cNvSpPr>
          <p:nvPr>
            <p:ph idx="1"/>
          </p:nvPr>
        </p:nvSpPr>
        <p:spPr/>
        <p:txBody>
          <a:bodyPr/>
          <a:lstStyle/>
          <a:p>
            <a:endParaRPr lang="zh-TW" altLang="en-US" smtClean="0"/>
          </a:p>
        </p:txBody>
      </p:sp>
      <p:pic>
        <p:nvPicPr>
          <p:cNvPr id="32772" name="圖片 3" descr="c5365f50-cf13-11e3-9d65-c58a03661bb3_Polaris04759575"/>
          <p:cNvPicPr>
            <a:picLocks noGrp="1" noChangeAspect="1"/>
          </p:cNvPicPr>
          <p:nvPr isPhoto="1"/>
        </p:nvPicPr>
        <p:blipFill>
          <a:blip r:embed="rId2" cstate="print"/>
          <a:srcRect/>
          <a:stretch>
            <a:fillRect/>
          </a:stretch>
        </p:blipFill>
        <p:spPr bwMode="auto">
          <a:xfrm>
            <a:off x="0" y="0"/>
            <a:ext cx="9144000" cy="5737225"/>
          </a:xfrm>
          <a:prstGeom prst="rect">
            <a:avLst/>
          </a:prstGeom>
          <a:noFill/>
          <a:ln w="9525">
            <a:noFill/>
            <a:miter lim="800000"/>
            <a:headEnd/>
            <a:tailEnd/>
          </a:ln>
        </p:spPr>
      </p:pic>
      <p:sp>
        <p:nvSpPr>
          <p:cNvPr id="5" name="矩形 4"/>
          <p:cNvSpPr/>
          <p:nvPr/>
        </p:nvSpPr>
        <p:spPr>
          <a:xfrm>
            <a:off x="611188" y="5233988"/>
            <a:ext cx="4176712" cy="246062"/>
          </a:xfrm>
          <a:prstGeom prst="rect">
            <a:avLst/>
          </a:prstGeom>
        </p:spPr>
        <p:txBody>
          <a:bodyPr>
            <a:spAutoFit/>
          </a:bodyPr>
          <a:lstStyle/>
          <a:p>
            <a:r>
              <a:rPr kumimoji="0" lang="en-US" altLang="zh-TW" sz="1000">
                <a:solidFill>
                  <a:srgbClr val="FFFFFF"/>
                </a:solidFill>
              </a:rPr>
              <a:t>Unloading salt slabs in Berahile. (Ziv Koren/Polaris)</a:t>
            </a:r>
            <a:endParaRPr kumimoji="0" lang="zh-TW" altLang="en-US" sz="1000">
              <a:solidFill>
                <a:srgbClr val="FFFFFF"/>
              </a:solidFill>
            </a:endParaRPr>
          </a:p>
        </p:txBody>
      </p:sp>
      <p:sp>
        <p:nvSpPr>
          <p:cNvPr id="32774" name="投影片編號版面配置區 5"/>
          <p:cNvSpPr>
            <a:spLocks noGrp="1"/>
          </p:cNvSpPr>
          <p:nvPr>
            <p:ph type="sldNum" sz="quarter" idx="12"/>
          </p:nvPr>
        </p:nvSpPr>
        <p:spPr bwMode="auto">
          <a:noFill/>
          <a:ln>
            <a:miter lim="800000"/>
            <a:headEnd/>
            <a:tailEnd/>
          </a:ln>
        </p:spPr>
        <p:txBody>
          <a:bodyPr/>
          <a:lstStyle/>
          <a:p>
            <a:fld id="{CCDFD261-4546-4F4C-9C97-F2ED022FA958}" type="slidenum">
              <a:rPr lang="zh-TW" altLang="en-US"/>
              <a:pPr/>
              <a:t>8</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標題 1"/>
          <p:cNvSpPr>
            <a:spLocks noGrp="1"/>
          </p:cNvSpPr>
          <p:nvPr>
            <p:ph type="title"/>
          </p:nvPr>
        </p:nvSpPr>
        <p:spPr/>
        <p:txBody>
          <a:bodyPr/>
          <a:lstStyle/>
          <a:p>
            <a:endParaRPr lang="zh-TW" altLang="en-US" smtClean="0"/>
          </a:p>
        </p:txBody>
      </p:sp>
      <p:sp>
        <p:nvSpPr>
          <p:cNvPr id="33795" name="內容版面配置區 2"/>
          <p:cNvSpPr>
            <a:spLocks noGrp="1"/>
          </p:cNvSpPr>
          <p:nvPr>
            <p:ph idx="1"/>
          </p:nvPr>
        </p:nvSpPr>
        <p:spPr/>
        <p:txBody>
          <a:bodyPr/>
          <a:lstStyle/>
          <a:p>
            <a:endParaRPr lang="zh-TW" altLang="en-US" smtClean="0"/>
          </a:p>
        </p:txBody>
      </p:sp>
      <p:pic>
        <p:nvPicPr>
          <p:cNvPr id="33796" name="圖片 3" descr="article-2326079-19D5748A000005DC-581_964x634"/>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4427538" y="5160963"/>
            <a:ext cx="4176712" cy="554037"/>
          </a:xfrm>
          <a:prstGeom prst="rect">
            <a:avLst/>
          </a:prstGeom>
        </p:spPr>
        <p:txBody>
          <a:bodyPr>
            <a:spAutoFit/>
          </a:bodyPr>
          <a:lstStyle/>
          <a:p>
            <a:r>
              <a:rPr kumimoji="0" lang="en-US" altLang="zh-TW" sz="1000">
                <a:solidFill>
                  <a:srgbClr val="FFFFFF"/>
                </a:solidFill>
              </a:rPr>
              <a:t>Mining: A worker sets about extracting salt from the desert in the Danakil Depression in northern Ethiopia, which has an average annual temperature of 94F (34.4C)</a:t>
            </a:r>
            <a:endParaRPr kumimoji="0" lang="zh-TW" altLang="en-US" sz="1000">
              <a:solidFill>
                <a:srgbClr val="FFFFFF"/>
              </a:solidFill>
            </a:endParaRPr>
          </a:p>
        </p:txBody>
      </p:sp>
      <p:sp>
        <p:nvSpPr>
          <p:cNvPr id="33798" name="投影片編號版面配置區 5"/>
          <p:cNvSpPr>
            <a:spLocks noGrp="1"/>
          </p:cNvSpPr>
          <p:nvPr>
            <p:ph type="sldNum" sz="quarter" idx="12"/>
          </p:nvPr>
        </p:nvSpPr>
        <p:spPr bwMode="auto">
          <a:noFill/>
          <a:ln>
            <a:miter lim="800000"/>
            <a:headEnd/>
            <a:tailEnd/>
          </a:ln>
        </p:spPr>
        <p:txBody>
          <a:bodyPr/>
          <a:lstStyle/>
          <a:p>
            <a:fld id="{2F12F79D-CACB-48B3-B120-5FDE55782075}" type="slidenum">
              <a:rPr lang="zh-TW" altLang="en-US"/>
              <a:pPr/>
              <a:t>9</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標題 1"/>
          <p:cNvSpPr>
            <a:spLocks noGrp="1"/>
          </p:cNvSpPr>
          <p:nvPr>
            <p:ph type="title"/>
          </p:nvPr>
        </p:nvSpPr>
        <p:spPr/>
        <p:txBody>
          <a:bodyPr/>
          <a:lstStyle/>
          <a:p>
            <a:endParaRPr lang="zh-TW" altLang="en-US" smtClean="0"/>
          </a:p>
        </p:txBody>
      </p:sp>
      <p:sp>
        <p:nvSpPr>
          <p:cNvPr id="34819" name="內容版面配置區 2"/>
          <p:cNvSpPr>
            <a:spLocks noGrp="1"/>
          </p:cNvSpPr>
          <p:nvPr>
            <p:ph idx="1"/>
          </p:nvPr>
        </p:nvSpPr>
        <p:spPr/>
        <p:txBody>
          <a:bodyPr/>
          <a:lstStyle/>
          <a:p>
            <a:endParaRPr lang="zh-TW" altLang="en-US" smtClean="0"/>
          </a:p>
        </p:txBody>
      </p:sp>
      <p:pic>
        <p:nvPicPr>
          <p:cNvPr id="34820" name="圖片 3" descr="article-2326079-19D57651000005DC-633_964x641"/>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827088" y="5160963"/>
            <a:ext cx="4572000" cy="401637"/>
          </a:xfrm>
          <a:prstGeom prst="rect">
            <a:avLst/>
          </a:prstGeom>
        </p:spPr>
        <p:txBody>
          <a:bodyPr>
            <a:spAutoFit/>
          </a:bodyPr>
          <a:lstStyle/>
          <a:p>
            <a:r>
              <a:rPr kumimoji="0" lang="en-US" altLang="zh-TW" sz="1000">
                <a:solidFill>
                  <a:srgbClr val="FFFFFF"/>
                </a:solidFill>
              </a:rPr>
              <a:t>Manual work: A worker ties together slabs of salt that have been extracted from the sun-blasted earth in the vast Danakil Depression/ Reuters</a:t>
            </a:r>
            <a:endParaRPr kumimoji="0" lang="zh-TW" altLang="en-US" sz="1000">
              <a:solidFill>
                <a:srgbClr val="FFFFFF"/>
              </a:solidFill>
            </a:endParaRPr>
          </a:p>
        </p:txBody>
      </p:sp>
      <p:sp>
        <p:nvSpPr>
          <p:cNvPr id="34822" name="投影片編號版面配置區 5"/>
          <p:cNvSpPr>
            <a:spLocks noGrp="1"/>
          </p:cNvSpPr>
          <p:nvPr>
            <p:ph type="sldNum" sz="quarter" idx="12"/>
          </p:nvPr>
        </p:nvSpPr>
        <p:spPr bwMode="auto">
          <a:noFill/>
          <a:ln>
            <a:miter lim="800000"/>
            <a:headEnd/>
            <a:tailEnd/>
          </a:ln>
        </p:spPr>
        <p:txBody>
          <a:bodyPr/>
          <a:lstStyle/>
          <a:p>
            <a:fld id="{F20D76F9-BEDA-405F-8655-E4037C9F7B6B}" type="slidenum">
              <a:rPr lang="zh-TW" altLang="en-US"/>
              <a:pPr/>
              <a:t>10</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標題 1"/>
          <p:cNvSpPr>
            <a:spLocks noGrp="1"/>
          </p:cNvSpPr>
          <p:nvPr>
            <p:ph type="title"/>
          </p:nvPr>
        </p:nvSpPr>
        <p:spPr/>
        <p:txBody>
          <a:bodyPr/>
          <a:lstStyle/>
          <a:p>
            <a:endParaRPr lang="zh-TW" altLang="en-US" smtClean="0"/>
          </a:p>
        </p:txBody>
      </p:sp>
      <p:sp>
        <p:nvSpPr>
          <p:cNvPr id="35843" name="內容版面配置區 2"/>
          <p:cNvSpPr>
            <a:spLocks noGrp="1"/>
          </p:cNvSpPr>
          <p:nvPr>
            <p:ph idx="1"/>
          </p:nvPr>
        </p:nvSpPr>
        <p:spPr/>
        <p:txBody>
          <a:bodyPr/>
          <a:lstStyle/>
          <a:p>
            <a:endParaRPr lang="zh-TW" altLang="en-US" smtClean="0"/>
          </a:p>
        </p:txBody>
      </p:sp>
      <p:pic>
        <p:nvPicPr>
          <p:cNvPr id="35844" name="圖片 3" descr="article-2326079-19D5747D000005DC-48_964x636"/>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4356100" y="5160963"/>
            <a:ext cx="4572000" cy="401637"/>
          </a:xfrm>
          <a:prstGeom prst="rect">
            <a:avLst/>
          </a:prstGeom>
          <a:solidFill>
            <a:schemeClr val="tx1">
              <a:alpha val="33000"/>
            </a:schemeClr>
          </a:solidFill>
        </p:spPr>
        <p:txBody>
          <a:bodyPr>
            <a:spAutoFit/>
          </a:bodyPr>
          <a:lstStyle/>
          <a:p>
            <a:r>
              <a:rPr kumimoji="0" lang="en-US" altLang="zh-TW" sz="1000">
                <a:solidFill>
                  <a:srgbClr val="000000"/>
                </a:solidFill>
              </a:rPr>
              <a:t>Arid: A man extracts salt from the desert in the Danakil Depression, where rain never falls and average annual temperatures creep towards 100F/ Reuters</a:t>
            </a:r>
            <a:endParaRPr kumimoji="0" lang="zh-TW" altLang="en-US" sz="1000">
              <a:solidFill>
                <a:srgbClr val="000000"/>
              </a:solidFill>
            </a:endParaRPr>
          </a:p>
        </p:txBody>
      </p:sp>
      <p:sp>
        <p:nvSpPr>
          <p:cNvPr id="35846" name="投影片編號版面配置區 5"/>
          <p:cNvSpPr>
            <a:spLocks noGrp="1"/>
          </p:cNvSpPr>
          <p:nvPr>
            <p:ph type="sldNum" sz="quarter" idx="12"/>
          </p:nvPr>
        </p:nvSpPr>
        <p:spPr bwMode="auto">
          <a:noFill/>
          <a:ln>
            <a:miter lim="800000"/>
            <a:headEnd/>
            <a:tailEnd/>
          </a:ln>
        </p:spPr>
        <p:txBody>
          <a:bodyPr/>
          <a:lstStyle/>
          <a:p>
            <a:fld id="{BB16D7A5-551F-4981-9B92-6475FD12629B}" type="slidenum">
              <a:rPr lang="zh-TW" altLang="en-US"/>
              <a:pPr/>
              <a:t>11</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標題 1"/>
          <p:cNvSpPr>
            <a:spLocks noGrp="1"/>
          </p:cNvSpPr>
          <p:nvPr>
            <p:ph type="title"/>
          </p:nvPr>
        </p:nvSpPr>
        <p:spPr/>
        <p:txBody>
          <a:bodyPr/>
          <a:lstStyle/>
          <a:p>
            <a:endParaRPr lang="zh-TW" altLang="en-US" smtClean="0"/>
          </a:p>
        </p:txBody>
      </p:sp>
      <p:sp>
        <p:nvSpPr>
          <p:cNvPr id="36867" name="內容版面配置區 2"/>
          <p:cNvSpPr>
            <a:spLocks noGrp="1"/>
          </p:cNvSpPr>
          <p:nvPr>
            <p:ph idx="1"/>
          </p:nvPr>
        </p:nvSpPr>
        <p:spPr/>
        <p:txBody>
          <a:bodyPr/>
          <a:lstStyle/>
          <a:p>
            <a:endParaRPr lang="zh-TW" altLang="en-US" smtClean="0"/>
          </a:p>
        </p:txBody>
      </p:sp>
      <p:pic>
        <p:nvPicPr>
          <p:cNvPr id="36868" name="圖片 3" descr="article-2326079-19D5771A000005DC-556_964x641"/>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323850" y="5160963"/>
            <a:ext cx="4752975" cy="401637"/>
          </a:xfrm>
          <a:prstGeom prst="rect">
            <a:avLst/>
          </a:prstGeom>
          <a:solidFill>
            <a:schemeClr val="tx1">
              <a:alpha val="30000"/>
            </a:schemeClr>
          </a:solidFill>
        </p:spPr>
        <p:txBody>
          <a:bodyPr>
            <a:spAutoFit/>
          </a:bodyPr>
          <a:lstStyle/>
          <a:p>
            <a:r>
              <a:rPr kumimoji="0" lang="en-US" altLang="zh-TW" sz="1000">
                <a:solidFill>
                  <a:srgbClr val="000000"/>
                </a:solidFill>
              </a:rPr>
              <a:t>African tradition: A camel herder and salt merchant clutches rope in the Danakil Depression, the unforgiving region at the heart of Ethiopia's ancient salt trade/ Reuters</a:t>
            </a:r>
            <a:endParaRPr kumimoji="0" lang="zh-TW" altLang="en-US" sz="1000">
              <a:solidFill>
                <a:srgbClr val="000000"/>
              </a:solidFill>
            </a:endParaRPr>
          </a:p>
        </p:txBody>
      </p:sp>
      <p:sp>
        <p:nvSpPr>
          <p:cNvPr id="36870" name="投影片編號版面配置區 5"/>
          <p:cNvSpPr>
            <a:spLocks noGrp="1"/>
          </p:cNvSpPr>
          <p:nvPr>
            <p:ph type="sldNum" sz="quarter" idx="12"/>
          </p:nvPr>
        </p:nvSpPr>
        <p:spPr bwMode="auto">
          <a:noFill/>
          <a:ln>
            <a:miter lim="800000"/>
            <a:headEnd/>
            <a:tailEnd/>
          </a:ln>
        </p:spPr>
        <p:txBody>
          <a:bodyPr/>
          <a:lstStyle/>
          <a:p>
            <a:fld id="{FF3C78B2-3AFA-4CB9-AED0-07C1A38FF026}" type="slidenum">
              <a:rPr lang="zh-TW" altLang="en-US"/>
              <a:pPr/>
              <a:t>12</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標題 1"/>
          <p:cNvSpPr>
            <a:spLocks noGrp="1"/>
          </p:cNvSpPr>
          <p:nvPr>
            <p:ph type="title"/>
          </p:nvPr>
        </p:nvSpPr>
        <p:spPr/>
        <p:txBody>
          <a:bodyPr/>
          <a:lstStyle/>
          <a:p>
            <a:endParaRPr lang="zh-TW" altLang="en-US" smtClean="0"/>
          </a:p>
        </p:txBody>
      </p:sp>
      <p:sp>
        <p:nvSpPr>
          <p:cNvPr id="37891" name="內容版面配置區 2"/>
          <p:cNvSpPr>
            <a:spLocks noGrp="1"/>
          </p:cNvSpPr>
          <p:nvPr>
            <p:ph idx="1"/>
          </p:nvPr>
        </p:nvSpPr>
        <p:spPr/>
        <p:txBody>
          <a:bodyPr/>
          <a:lstStyle/>
          <a:p>
            <a:endParaRPr lang="zh-TW" altLang="en-US" smtClean="0"/>
          </a:p>
        </p:txBody>
      </p:sp>
      <p:pic>
        <p:nvPicPr>
          <p:cNvPr id="37892" name="圖片 3" descr="95df8970-cf13-11e3-a60d-37da4d4e7dc9_Polaris04759638"/>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1476375" y="5160963"/>
            <a:ext cx="4572000" cy="401637"/>
          </a:xfrm>
          <a:prstGeom prst="rect">
            <a:avLst/>
          </a:prstGeom>
        </p:spPr>
        <p:txBody>
          <a:bodyPr>
            <a:spAutoFit/>
          </a:bodyPr>
          <a:lstStyle/>
          <a:p>
            <a:r>
              <a:rPr kumimoji="0" lang="en-US" altLang="zh-TW" sz="1000">
                <a:solidFill>
                  <a:srgbClr val="000000"/>
                </a:solidFill>
              </a:rPr>
              <a:t>Camel caravans are used for carrying salt through the Danakil desert in the Afar Triangle. (Ziv Koren/Polaris)</a:t>
            </a:r>
            <a:endParaRPr kumimoji="0" lang="zh-TW" altLang="en-US" sz="1000">
              <a:solidFill>
                <a:srgbClr val="000000"/>
              </a:solidFill>
            </a:endParaRPr>
          </a:p>
        </p:txBody>
      </p:sp>
      <p:sp>
        <p:nvSpPr>
          <p:cNvPr id="37894" name="投影片編號版面配置區 5"/>
          <p:cNvSpPr>
            <a:spLocks noGrp="1"/>
          </p:cNvSpPr>
          <p:nvPr>
            <p:ph type="sldNum" sz="quarter" idx="12"/>
          </p:nvPr>
        </p:nvSpPr>
        <p:spPr bwMode="auto">
          <a:noFill/>
          <a:ln>
            <a:miter lim="800000"/>
            <a:headEnd/>
            <a:tailEnd/>
          </a:ln>
        </p:spPr>
        <p:txBody>
          <a:bodyPr/>
          <a:lstStyle/>
          <a:p>
            <a:fld id="{AE5390A3-5556-4C06-B853-72BADC99657D}" type="slidenum">
              <a:rPr lang="zh-TW" altLang="en-US"/>
              <a:pPr/>
              <a:t>13</a:t>
            </a:fld>
            <a:endParaRPr lang="zh-TW" altLang="en-U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標題 1"/>
          <p:cNvSpPr>
            <a:spLocks noGrp="1"/>
          </p:cNvSpPr>
          <p:nvPr>
            <p:ph type="title"/>
          </p:nvPr>
        </p:nvSpPr>
        <p:spPr/>
        <p:txBody>
          <a:bodyPr/>
          <a:lstStyle/>
          <a:p>
            <a:endParaRPr lang="zh-TW" altLang="en-US" smtClean="0"/>
          </a:p>
        </p:txBody>
      </p:sp>
      <p:sp>
        <p:nvSpPr>
          <p:cNvPr id="38915" name="內容版面配置區 2"/>
          <p:cNvSpPr>
            <a:spLocks noGrp="1"/>
          </p:cNvSpPr>
          <p:nvPr>
            <p:ph idx="1"/>
          </p:nvPr>
        </p:nvSpPr>
        <p:spPr/>
        <p:txBody>
          <a:bodyPr/>
          <a:lstStyle/>
          <a:p>
            <a:endParaRPr lang="zh-TW" altLang="en-US" smtClean="0"/>
          </a:p>
        </p:txBody>
      </p:sp>
      <p:pic>
        <p:nvPicPr>
          <p:cNvPr id="38916" name="圖片 3" descr="99c241e0-cf13-11e3-9d65-c58a03661bb3_Polaris04759605"/>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250825" y="5305425"/>
            <a:ext cx="4572000" cy="246063"/>
          </a:xfrm>
          <a:prstGeom prst="rect">
            <a:avLst/>
          </a:prstGeom>
        </p:spPr>
        <p:txBody>
          <a:bodyPr>
            <a:spAutoFit/>
          </a:bodyPr>
          <a:lstStyle/>
          <a:p>
            <a:r>
              <a:rPr kumimoji="0" lang="en-US" altLang="zh-TW" sz="1000">
                <a:solidFill>
                  <a:srgbClr val="000000"/>
                </a:solidFill>
              </a:rPr>
              <a:t>(Ziv Koren/Polaris)</a:t>
            </a:r>
            <a:endParaRPr kumimoji="0" lang="zh-TW" altLang="en-US" sz="1000">
              <a:solidFill>
                <a:srgbClr val="000000"/>
              </a:solidFill>
            </a:endParaRPr>
          </a:p>
        </p:txBody>
      </p:sp>
      <p:sp>
        <p:nvSpPr>
          <p:cNvPr id="38918" name="投影片編號版面配置區 5"/>
          <p:cNvSpPr>
            <a:spLocks noGrp="1"/>
          </p:cNvSpPr>
          <p:nvPr>
            <p:ph type="sldNum" sz="quarter" idx="12"/>
          </p:nvPr>
        </p:nvSpPr>
        <p:spPr bwMode="auto">
          <a:noFill/>
          <a:ln>
            <a:miter lim="800000"/>
            <a:headEnd/>
            <a:tailEnd/>
          </a:ln>
        </p:spPr>
        <p:txBody>
          <a:bodyPr/>
          <a:lstStyle/>
          <a:p>
            <a:fld id="{4C6E41D3-912E-4427-B45A-5C2C740E63AE}" type="slidenum">
              <a:rPr lang="zh-TW" altLang="en-US"/>
              <a:pPr/>
              <a:t>14</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標題 1"/>
          <p:cNvSpPr>
            <a:spLocks noGrp="1"/>
          </p:cNvSpPr>
          <p:nvPr>
            <p:ph type="title"/>
          </p:nvPr>
        </p:nvSpPr>
        <p:spPr/>
        <p:txBody>
          <a:bodyPr/>
          <a:lstStyle/>
          <a:p>
            <a:endParaRPr lang="zh-TW" altLang="en-US" smtClean="0"/>
          </a:p>
        </p:txBody>
      </p:sp>
      <p:sp>
        <p:nvSpPr>
          <p:cNvPr id="39939" name="內容版面配置區 2"/>
          <p:cNvSpPr>
            <a:spLocks noGrp="1"/>
          </p:cNvSpPr>
          <p:nvPr>
            <p:ph idx="1"/>
          </p:nvPr>
        </p:nvSpPr>
        <p:spPr/>
        <p:txBody>
          <a:bodyPr/>
          <a:lstStyle/>
          <a:p>
            <a:endParaRPr lang="zh-TW" altLang="en-US" smtClean="0"/>
          </a:p>
        </p:txBody>
      </p:sp>
      <p:pic>
        <p:nvPicPr>
          <p:cNvPr id="39940" name="圖片 3" descr="c1c07270-cf13-11e3-a60d-37da4d4e7dc9_Polaris04759633"/>
          <p:cNvPicPr>
            <a:picLocks noGrp="1" noChangeAspect="1"/>
          </p:cNvPicPr>
          <p:nvPr isPhoto="1"/>
        </p:nvPicPr>
        <p:blipFill>
          <a:blip r:embed="rId2" cstate="print"/>
          <a:srcRect/>
          <a:stretch>
            <a:fillRect/>
          </a:stretch>
        </p:blipFill>
        <p:spPr bwMode="auto">
          <a:xfrm>
            <a:off x="0" y="0"/>
            <a:ext cx="9144000" cy="5737225"/>
          </a:xfrm>
          <a:prstGeom prst="rect">
            <a:avLst/>
          </a:prstGeom>
          <a:noFill/>
          <a:ln w="9525">
            <a:noFill/>
            <a:miter lim="800000"/>
            <a:headEnd/>
            <a:tailEnd/>
          </a:ln>
        </p:spPr>
      </p:pic>
      <p:sp>
        <p:nvSpPr>
          <p:cNvPr id="5" name="矩形 4"/>
          <p:cNvSpPr/>
          <p:nvPr/>
        </p:nvSpPr>
        <p:spPr>
          <a:xfrm>
            <a:off x="179388" y="5111750"/>
            <a:ext cx="4572000" cy="554038"/>
          </a:xfrm>
          <a:prstGeom prst="rect">
            <a:avLst/>
          </a:prstGeom>
        </p:spPr>
        <p:txBody>
          <a:bodyPr>
            <a:spAutoFit/>
          </a:bodyPr>
          <a:lstStyle/>
          <a:p>
            <a:r>
              <a:rPr kumimoji="0" lang="en-US" altLang="zh-TW" sz="1000">
                <a:solidFill>
                  <a:srgbClr val="FFFFFF"/>
                </a:solidFill>
              </a:rPr>
              <a:t>Danakil Desert, Ethiopia, Africa: An isolated village on the road of the camel caravans used for carrying salt through the Danakil desert in the Afar Triangle. (Ziv Koren/Polaris)</a:t>
            </a:r>
            <a:endParaRPr kumimoji="0" lang="zh-TW" altLang="en-US" sz="1000">
              <a:solidFill>
                <a:srgbClr val="FFFFFF"/>
              </a:solidFill>
            </a:endParaRPr>
          </a:p>
        </p:txBody>
      </p:sp>
      <p:sp>
        <p:nvSpPr>
          <p:cNvPr id="39942" name="投影片編號版面配置區 5"/>
          <p:cNvSpPr>
            <a:spLocks noGrp="1"/>
          </p:cNvSpPr>
          <p:nvPr>
            <p:ph type="sldNum" sz="quarter" idx="12"/>
          </p:nvPr>
        </p:nvSpPr>
        <p:spPr bwMode="auto">
          <a:noFill/>
          <a:ln>
            <a:miter lim="800000"/>
            <a:headEnd/>
            <a:tailEnd/>
          </a:ln>
        </p:spPr>
        <p:txBody>
          <a:bodyPr/>
          <a:lstStyle/>
          <a:p>
            <a:fld id="{778E274D-5FD0-4E23-9701-7E91B43F276A}" type="slidenum">
              <a:rPr lang="zh-TW" altLang="en-US"/>
              <a:pPr/>
              <a:t>15</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標題 1"/>
          <p:cNvSpPr>
            <a:spLocks noGrp="1"/>
          </p:cNvSpPr>
          <p:nvPr>
            <p:ph type="title"/>
          </p:nvPr>
        </p:nvSpPr>
        <p:spPr/>
        <p:txBody>
          <a:bodyPr/>
          <a:lstStyle/>
          <a:p>
            <a:endParaRPr lang="zh-TW" altLang="en-US" smtClean="0"/>
          </a:p>
        </p:txBody>
      </p:sp>
      <p:sp>
        <p:nvSpPr>
          <p:cNvPr id="40963" name="內容版面配置區 2"/>
          <p:cNvSpPr>
            <a:spLocks noGrp="1"/>
          </p:cNvSpPr>
          <p:nvPr>
            <p:ph idx="1"/>
          </p:nvPr>
        </p:nvSpPr>
        <p:spPr/>
        <p:txBody>
          <a:bodyPr/>
          <a:lstStyle/>
          <a:p>
            <a:endParaRPr lang="zh-TW" altLang="en-US" smtClean="0"/>
          </a:p>
        </p:txBody>
      </p:sp>
      <p:pic>
        <p:nvPicPr>
          <p:cNvPr id="40964" name="圖片 3" descr="9e28a940-cf13-11e3-a60d-37da4d4e7dc9_Polaris04759631"/>
          <p:cNvPicPr>
            <a:picLocks noGrp="1" noChangeAspect="1"/>
          </p:cNvPicPr>
          <p:nvPr isPhoto="1"/>
        </p:nvPicPr>
        <p:blipFill>
          <a:blip r:embed="rId2" cstate="print"/>
          <a:srcRect/>
          <a:stretch>
            <a:fillRect/>
          </a:stretch>
        </p:blipFill>
        <p:spPr bwMode="auto">
          <a:xfrm>
            <a:off x="0" y="0"/>
            <a:ext cx="9144000" cy="5857875"/>
          </a:xfrm>
          <a:prstGeom prst="rect">
            <a:avLst/>
          </a:prstGeom>
          <a:noFill/>
          <a:ln w="9525">
            <a:noFill/>
            <a:miter lim="800000"/>
            <a:headEnd/>
            <a:tailEnd/>
          </a:ln>
        </p:spPr>
      </p:pic>
      <p:sp>
        <p:nvSpPr>
          <p:cNvPr id="5" name="矩形 4"/>
          <p:cNvSpPr/>
          <p:nvPr/>
        </p:nvSpPr>
        <p:spPr>
          <a:xfrm>
            <a:off x="323850" y="5502275"/>
            <a:ext cx="4572000" cy="246063"/>
          </a:xfrm>
          <a:prstGeom prst="rect">
            <a:avLst/>
          </a:prstGeom>
        </p:spPr>
        <p:txBody>
          <a:bodyPr>
            <a:spAutoFit/>
          </a:bodyPr>
          <a:lstStyle/>
          <a:p>
            <a:r>
              <a:rPr kumimoji="0" lang="en-US" altLang="zh-TW" sz="1000">
                <a:solidFill>
                  <a:srgbClr val="FFFFFF"/>
                </a:solidFill>
              </a:rPr>
              <a:t>(Ziv Koren/Polaris)</a:t>
            </a:r>
            <a:endParaRPr kumimoji="0" lang="zh-TW" altLang="en-US" sz="1000">
              <a:solidFill>
                <a:srgbClr val="FFFFFF"/>
              </a:solidFill>
            </a:endParaRPr>
          </a:p>
        </p:txBody>
      </p:sp>
      <p:sp>
        <p:nvSpPr>
          <p:cNvPr id="40966" name="投影片編號版面配置區 5"/>
          <p:cNvSpPr>
            <a:spLocks noGrp="1"/>
          </p:cNvSpPr>
          <p:nvPr>
            <p:ph type="sldNum" sz="quarter" idx="12"/>
          </p:nvPr>
        </p:nvSpPr>
        <p:spPr bwMode="auto">
          <a:noFill/>
          <a:ln>
            <a:miter lim="800000"/>
            <a:headEnd/>
            <a:tailEnd/>
          </a:ln>
        </p:spPr>
        <p:txBody>
          <a:bodyPr/>
          <a:lstStyle/>
          <a:p>
            <a:fld id="{908C1CDD-36A8-4DCE-ACC4-DBF5B0E8D153}" type="slidenum">
              <a:rPr lang="zh-TW" altLang="en-US"/>
              <a:pPr/>
              <a:t>16</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標題 1"/>
          <p:cNvSpPr>
            <a:spLocks noGrp="1"/>
          </p:cNvSpPr>
          <p:nvPr>
            <p:ph type="title"/>
          </p:nvPr>
        </p:nvSpPr>
        <p:spPr/>
        <p:txBody>
          <a:bodyPr/>
          <a:lstStyle/>
          <a:p>
            <a:endParaRPr lang="zh-TW" altLang="en-US" smtClean="0"/>
          </a:p>
        </p:txBody>
      </p:sp>
      <p:sp>
        <p:nvSpPr>
          <p:cNvPr id="41987" name="內容版面配置區 2"/>
          <p:cNvSpPr>
            <a:spLocks noGrp="1"/>
          </p:cNvSpPr>
          <p:nvPr>
            <p:ph idx="1"/>
          </p:nvPr>
        </p:nvSpPr>
        <p:spPr/>
        <p:txBody>
          <a:bodyPr/>
          <a:lstStyle/>
          <a:p>
            <a:endParaRPr lang="zh-TW" altLang="en-US" smtClean="0"/>
          </a:p>
        </p:txBody>
      </p:sp>
      <p:pic>
        <p:nvPicPr>
          <p:cNvPr id="41988" name="圖片 3" descr="a2868520-cf13-11e3-9d65-c58a03661bb3_Polaris04759600"/>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2627313" y="5160963"/>
            <a:ext cx="4572000" cy="400050"/>
          </a:xfrm>
          <a:prstGeom prst="rect">
            <a:avLst/>
          </a:prstGeom>
        </p:spPr>
        <p:txBody>
          <a:bodyPr>
            <a:spAutoFit/>
          </a:bodyPr>
          <a:lstStyle/>
          <a:p>
            <a:r>
              <a:rPr kumimoji="0" lang="en-US" altLang="zh-TW" sz="1000">
                <a:solidFill>
                  <a:srgbClr val="FFFFFF"/>
                </a:solidFill>
              </a:rPr>
              <a:t>Salt merchants rest for the night in a canyon during their journey to and from the Danakil Depression. (Ziv Koren/Polaris)</a:t>
            </a:r>
            <a:endParaRPr kumimoji="0" lang="zh-TW" altLang="en-US" sz="1000">
              <a:solidFill>
                <a:srgbClr val="FFFFFF"/>
              </a:solidFill>
            </a:endParaRPr>
          </a:p>
        </p:txBody>
      </p:sp>
      <p:sp>
        <p:nvSpPr>
          <p:cNvPr id="41990" name="投影片編號版面配置區 5"/>
          <p:cNvSpPr>
            <a:spLocks noGrp="1"/>
          </p:cNvSpPr>
          <p:nvPr>
            <p:ph type="sldNum" sz="quarter" idx="12"/>
          </p:nvPr>
        </p:nvSpPr>
        <p:spPr bwMode="auto">
          <a:noFill/>
          <a:ln>
            <a:miter lim="800000"/>
            <a:headEnd/>
            <a:tailEnd/>
          </a:ln>
        </p:spPr>
        <p:txBody>
          <a:bodyPr/>
          <a:lstStyle/>
          <a:p>
            <a:fld id="{271F65EB-7A56-4E30-B654-669875F9DEBA}" type="slidenum">
              <a:rPr lang="zh-TW" altLang="en-US"/>
              <a:pPr/>
              <a:t>17</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標題 1"/>
          <p:cNvSpPr>
            <a:spLocks noGrp="1"/>
          </p:cNvSpPr>
          <p:nvPr>
            <p:ph type="title"/>
          </p:nvPr>
        </p:nvSpPr>
        <p:spPr/>
        <p:txBody>
          <a:bodyPr/>
          <a:lstStyle/>
          <a:p>
            <a:endParaRPr lang="zh-TW" altLang="en-US" smtClean="0"/>
          </a:p>
        </p:txBody>
      </p:sp>
      <p:sp>
        <p:nvSpPr>
          <p:cNvPr id="43011" name="內容版面配置區 2"/>
          <p:cNvSpPr>
            <a:spLocks noGrp="1"/>
          </p:cNvSpPr>
          <p:nvPr>
            <p:ph idx="1"/>
          </p:nvPr>
        </p:nvSpPr>
        <p:spPr/>
        <p:txBody>
          <a:bodyPr/>
          <a:lstStyle/>
          <a:p>
            <a:endParaRPr lang="zh-TW" altLang="en-US" smtClean="0"/>
          </a:p>
        </p:txBody>
      </p:sp>
      <p:pic>
        <p:nvPicPr>
          <p:cNvPr id="43012" name="圖片 3" descr="a797f990-cf13-11e3-a60d-37da4d4e7dc9_Polaris04759848"/>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1835150" y="5089525"/>
            <a:ext cx="4572000" cy="400050"/>
          </a:xfrm>
          <a:prstGeom prst="rect">
            <a:avLst/>
          </a:prstGeom>
        </p:spPr>
        <p:txBody>
          <a:bodyPr>
            <a:spAutoFit/>
          </a:bodyPr>
          <a:lstStyle/>
          <a:p>
            <a:r>
              <a:rPr kumimoji="0" lang="en-US" altLang="zh-TW" sz="1000">
                <a:solidFill>
                  <a:srgbClr val="FFFFFF"/>
                </a:solidFill>
              </a:rPr>
              <a:t>Salt merchants rest for the night in a canyon during their journey to and from the Danakil Depression. (Ziv Koren/Polaris)</a:t>
            </a:r>
            <a:endParaRPr kumimoji="0" lang="zh-TW" altLang="en-US" sz="1000">
              <a:solidFill>
                <a:srgbClr val="FFFFFF"/>
              </a:solidFill>
            </a:endParaRPr>
          </a:p>
        </p:txBody>
      </p:sp>
      <p:sp>
        <p:nvSpPr>
          <p:cNvPr id="43014" name="投影片編號版面配置區 5"/>
          <p:cNvSpPr>
            <a:spLocks noGrp="1"/>
          </p:cNvSpPr>
          <p:nvPr>
            <p:ph type="sldNum" sz="quarter" idx="12"/>
          </p:nvPr>
        </p:nvSpPr>
        <p:spPr bwMode="auto">
          <a:noFill/>
          <a:ln>
            <a:miter lim="800000"/>
            <a:headEnd/>
            <a:tailEnd/>
          </a:ln>
        </p:spPr>
        <p:txBody>
          <a:bodyPr/>
          <a:lstStyle/>
          <a:p>
            <a:fld id="{66D32D65-CDF6-4CD2-9685-969573225A59}" type="slidenum">
              <a:rPr lang="zh-TW" altLang="en-US"/>
              <a:pPr/>
              <a:t>18</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標題 1"/>
          <p:cNvSpPr>
            <a:spLocks noGrp="1"/>
          </p:cNvSpPr>
          <p:nvPr>
            <p:ph type="title"/>
          </p:nvPr>
        </p:nvSpPr>
        <p:spPr/>
        <p:txBody>
          <a:bodyPr/>
          <a:lstStyle/>
          <a:p>
            <a:endParaRPr lang="zh-TW" altLang="en-US" smtClean="0"/>
          </a:p>
        </p:txBody>
      </p:sp>
      <p:sp>
        <p:nvSpPr>
          <p:cNvPr id="44035" name="內容版面配置區 2"/>
          <p:cNvSpPr>
            <a:spLocks noGrp="1"/>
          </p:cNvSpPr>
          <p:nvPr>
            <p:ph idx="1"/>
          </p:nvPr>
        </p:nvSpPr>
        <p:spPr/>
        <p:txBody>
          <a:bodyPr/>
          <a:lstStyle/>
          <a:p>
            <a:endParaRPr lang="zh-TW" altLang="en-US" smtClean="0"/>
          </a:p>
        </p:txBody>
      </p:sp>
      <p:pic>
        <p:nvPicPr>
          <p:cNvPr id="44036" name="圖片 3" descr="abeb7530-cf13-11e3-9d65-c58a03661bb3_Polaris04759616"/>
          <p:cNvPicPr>
            <a:picLocks noGrp="1" noChangeAspect="1"/>
          </p:cNvPicPr>
          <p:nvPr isPhoto="1"/>
        </p:nvPicPr>
        <p:blipFill>
          <a:blip r:embed="rId2" cstate="print"/>
          <a:srcRect t="-1474"/>
          <a:stretch>
            <a:fillRect/>
          </a:stretch>
        </p:blipFill>
        <p:spPr bwMode="auto">
          <a:xfrm>
            <a:off x="0" y="-82550"/>
            <a:ext cx="9144000" cy="5797550"/>
          </a:xfrm>
          <a:prstGeom prst="rect">
            <a:avLst/>
          </a:prstGeom>
          <a:noFill/>
          <a:ln w="9525">
            <a:noFill/>
            <a:miter lim="800000"/>
            <a:headEnd/>
            <a:tailEnd/>
          </a:ln>
        </p:spPr>
      </p:pic>
      <p:sp>
        <p:nvSpPr>
          <p:cNvPr id="5" name="矩形 4"/>
          <p:cNvSpPr/>
          <p:nvPr/>
        </p:nvSpPr>
        <p:spPr>
          <a:xfrm>
            <a:off x="250825" y="5160963"/>
            <a:ext cx="4968875" cy="401637"/>
          </a:xfrm>
          <a:prstGeom prst="rect">
            <a:avLst/>
          </a:prstGeom>
        </p:spPr>
        <p:txBody>
          <a:bodyPr>
            <a:spAutoFit/>
          </a:bodyPr>
          <a:lstStyle/>
          <a:p>
            <a:r>
              <a:rPr kumimoji="0" lang="en-US" altLang="zh-TW" sz="1000">
                <a:solidFill>
                  <a:srgbClr val="FFFFFF"/>
                </a:solidFill>
              </a:rPr>
              <a:t>Salt merchants rest for the night in a canyon during their journey to and from the Danakil Depression. (Ziv Koren/Polaris)</a:t>
            </a:r>
            <a:endParaRPr kumimoji="0" lang="zh-TW" altLang="en-US" sz="1000">
              <a:solidFill>
                <a:srgbClr val="FFFFFF"/>
              </a:solidFill>
            </a:endParaRPr>
          </a:p>
        </p:txBody>
      </p:sp>
      <p:sp>
        <p:nvSpPr>
          <p:cNvPr id="44038" name="投影片編號版面配置區 5"/>
          <p:cNvSpPr>
            <a:spLocks noGrp="1"/>
          </p:cNvSpPr>
          <p:nvPr>
            <p:ph type="sldNum" sz="quarter" idx="12"/>
          </p:nvPr>
        </p:nvSpPr>
        <p:spPr bwMode="auto">
          <a:noFill/>
          <a:ln>
            <a:miter lim="800000"/>
            <a:headEnd/>
            <a:tailEnd/>
          </a:ln>
        </p:spPr>
        <p:txBody>
          <a:bodyPr/>
          <a:lstStyle/>
          <a:p>
            <a:fld id="{ABD240D3-6628-4409-9AED-D46C47D1F7B3}" type="slidenum">
              <a:rPr lang="zh-TW" altLang="en-US"/>
              <a:pPr/>
              <a:t>19</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標題 1"/>
          <p:cNvSpPr>
            <a:spLocks noGrp="1"/>
          </p:cNvSpPr>
          <p:nvPr>
            <p:ph type="title"/>
          </p:nvPr>
        </p:nvSpPr>
        <p:spPr/>
        <p:txBody>
          <a:bodyPr/>
          <a:lstStyle/>
          <a:p>
            <a:endParaRPr lang="zh-TW" altLang="en-US" smtClean="0"/>
          </a:p>
        </p:txBody>
      </p:sp>
      <p:sp>
        <p:nvSpPr>
          <p:cNvPr id="45059" name="內容版面配置區 2"/>
          <p:cNvSpPr>
            <a:spLocks noGrp="1"/>
          </p:cNvSpPr>
          <p:nvPr>
            <p:ph idx="1"/>
          </p:nvPr>
        </p:nvSpPr>
        <p:spPr/>
        <p:txBody>
          <a:bodyPr/>
          <a:lstStyle/>
          <a:p>
            <a:endParaRPr lang="zh-TW" altLang="en-US" smtClean="0"/>
          </a:p>
        </p:txBody>
      </p:sp>
      <p:pic>
        <p:nvPicPr>
          <p:cNvPr id="45060" name="圖片 3" descr="afac74d0-cf13-11e3-a60d-37da4d4e7dc9_Polaris04759908"/>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323850" y="5233988"/>
            <a:ext cx="4572000" cy="400050"/>
          </a:xfrm>
          <a:prstGeom prst="rect">
            <a:avLst/>
          </a:prstGeom>
        </p:spPr>
        <p:txBody>
          <a:bodyPr>
            <a:spAutoFit/>
          </a:bodyPr>
          <a:lstStyle/>
          <a:p>
            <a:r>
              <a:rPr kumimoji="0" lang="en-US" altLang="zh-TW" sz="1000">
                <a:solidFill>
                  <a:srgbClr val="FFFFFF"/>
                </a:solidFill>
              </a:rPr>
              <a:t>Camel caravans are used for carrying salt through the Danakil desert in the Afar Triangle. (Ziv Koren/Polaris)</a:t>
            </a:r>
            <a:endParaRPr kumimoji="0" lang="zh-TW" altLang="en-US" sz="1000">
              <a:solidFill>
                <a:srgbClr val="FFFFFF"/>
              </a:solidFill>
            </a:endParaRPr>
          </a:p>
        </p:txBody>
      </p:sp>
      <p:sp>
        <p:nvSpPr>
          <p:cNvPr id="45062" name="投影片編號版面配置區 5"/>
          <p:cNvSpPr>
            <a:spLocks noGrp="1"/>
          </p:cNvSpPr>
          <p:nvPr>
            <p:ph type="sldNum" sz="quarter" idx="12"/>
          </p:nvPr>
        </p:nvSpPr>
        <p:spPr bwMode="auto">
          <a:noFill/>
          <a:ln>
            <a:miter lim="800000"/>
            <a:headEnd/>
            <a:tailEnd/>
          </a:ln>
        </p:spPr>
        <p:txBody>
          <a:bodyPr/>
          <a:lstStyle/>
          <a:p>
            <a:fld id="{32C63837-655C-4F79-BD13-0F995A97BC12}" type="slidenum">
              <a:rPr lang="zh-TW" altLang="en-US"/>
              <a:pPr/>
              <a:t>20</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標題 1"/>
          <p:cNvSpPr>
            <a:spLocks noGrp="1"/>
          </p:cNvSpPr>
          <p:nvPr>
            <p:ph type="title"/>
          </p:nvPr>
        </p:nvSpPr>
        <p:spPr/>
        <p:txBody>
          <a:bodyPr/>
          <a:lstStyle/>
          <a:p>
            <a:endParaRPr lang="zh-TW" altLang="en-US" smtClean="0"/>
          </a:p>
        </p:txBody>
      </p:sp>
      <p:sp>
        <p:nvSpPr>
          <p:cNvPr id="46083" name="內容版面配置區 2"/>
          <p:cNvSpPr>
            <a:spLocks noGrp="1"/>
          </p:cNvSpPr>
          <p:nvPr>
            <p:ph idx="1"/>
          </p:nvPr>
        </p:nvSpPr>
        <p:spPr/>
        <p:txBody>
          <a:bodyPr/>
          <a:lstStyle/>
          <a:p>
            <a:endParaRPr lang="zh-TW" altLang="en-US" smtClean="0"/>
          </a:p>
        </p:txBody>
      </p:sp>
      <p:pic>
        <p:nvPicPr>
          <p:cNvPr id="46084" name="圖片 3" descr="cbfd24e0-cf13-11e3-a60d-37da4d4e7dc9_Polaris04759940"/>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5003800" y="5160963"/>
            <a:ext cx="3816350" cy="247650"/>
          </a:xfrm>
          <a:prstGeom prst="rect">
            <a:avLst/>
          </a:prstGeom>
        </p:spPr>
        <p:txBody>
          <a:bodyPr>
            <a:spAutoFit/>
          </a:bodyPr>
          <a:lstStyle/>
          <a:p>
            <a:r>
              <a:rPr kumimoji="0" lang="en-US" altLang="zh-TW" sz="1000">
                <a:solidFill>
                  <a:srgbClr val="000000"/>
                </a:solidFill>
              </a:rPr>
              <a:t>Camels in the Danakil desert in the Afar Triangle. (Ziv Koren/Polaris)</a:t>
            </a:r>
            <a:endParaRPr kumimoji="0" lang="zh-TW" altLang="en-US" sz="1000">
              <a:solidFill>
                <a:srgbClr val="000000"/>
              </a:solidFill>
            </a:endParaRPr>
          </a:p>
        </p:txBody>
      </p:sp>
      <p:sp>
        <p:nvSpPr>
          <p:cNvPr id="46086" name="投影片編號版面配置區 5"/>
          <p:cNvSpPr>
            <a:spLocks noGrp="1"/>
          </p:cNvSpPr>
          <p:nvPr>
            <p:ph type="sldNum" sz="quarter" idx="12"/>
          </p:nvPr>
        </p:nvSpPr>
        <p:spPr bwMode="auto">
          <a:noFill/>
          <a:ln>
            <a:miter lim="800000"/>
            <a:headEnd/>
            <a:tailEnd/>
          </a:ln>
        </p:spPr>
        <p:txBody>
          <a:bodyPr/>
          <a:lstStyle/>
          <a:p>
            <a:fld id="{8FA3954F-B869-4BBC-A00D-8510D090F709}" type="slidenum">
              <a:rPr lang="zh-TW" altLang="en-US"/>
              <a:pPr/>
              <a:t>21</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標題 1"/>
          <p:cNvSpPr>
            <a:spLocks noGrp="1"/>
          </p:cNvSpPr>
          <p:nvPr>
            <p:ph type="title"/>
          </p:nvPr>
        </p:nvSpPr>
        <p:spPr/>
        <p:txBody>
          <a:bodyPr/>
          <a:lstStyle/>
          <a:p>
            <a:endParaRPr lang="zh-TW" altLang="en-US" smtClean="0"/>
          </a:p>
        </p:txBody>
      </p:sp>
      <p:sp>
        <p:nvSpPr>
          <p:cNvPr id="47107" name="內容版面配置區 2"/>
          <p:cNvSpPr>
            <a:spLocks noGrp="1"/>
          </p:cNvSpPr>
          <p:nvPr>
            <p:ph idx="1"/>
          </p:nvPr>
        </p:nvSpPr>
        <p:spPr/>
        <p:txBody>
          <a:bodyPr/>
          <a:lstStyle/>
          <a:p>
            <a:endParaRPr lang="zh-TW" altLang="en-US" smtClean="0"/>
          </a:p>
        </p:txBody>
      </p:sp>
      <p:pic>
        <p:nvPicPr>
          <p:cNvPr id="47108" name="圖片 3" descr="b8e795c0-cf13-11e3-a60d-37da4d4e7dc9_Polaris04759918"/>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3779838" y="5233988"/>
            <a:ext cx="3455987" cy="246062"/>
          </a:xfrm>
          <a:prstGeom prst="rect">
            <a:avLst/>
          </a:prstGeom>
          <a:solidFill>
            <a:schemeClr val="tx1">
              <a:alpha val="32000"/>
            </a:schemeClr>
          </a:solidFill>
        </p:spPr>
        <p:txBody>
          <a:bodyPr>
            <a:spAutoFit/>
          </a:bodyPr>
          <a:lstStyle/>
          <a:p>
            <a:r>
              <a:rPr kumimoji="0" lang="en-US" altLang="zh-TW" sz="1000">
                <a:solidFill>
                  <a:srgbClr val="000000"/>
                </a:solidFill>
              </a:rPr>
              <a:t>Workers mining salt at the quarry. (Ziv Koren/Polaris)</a:t>
            </a:r>
            <a:endParaRPr kumimoji="0" lang="zh-TW" altLang="en-US" sz="1000">
              <a:solidFill>
                <a:srgbClr val="000000"/>
              </a:solidFill>
            </a:endParaRPr>
          </a:p>
        </p:txBody>
      </p:sp>
      <p:sp>
        <p:nvSpPr>
          <p:cNvPr id="47110" name="投影片編號版面配置區 5"/>
          <p:cNvSpPr>
            <a:spLocks noGrp="1"/>
          </p:cNvSpPr>
          <p:nvPr>
            <p:ph type="sldNum" sz="quarter" idx="12"/>
          </p:nvPr>
        </p:nvSpPr>
        <p:spPr bwMode="auto">
          <a:noFill/>
          <a:ln>
            <a:miter lim="800000"/>
            <a:headEnd/>
            <a:tailEnd/>
          </a:ln>
        </p:spPr>
        <p:txBody>
          <a:bodyPr/>
          <a:lstStyle/>
          <a:p>
            <a:fld id="{E590FDB1-F113-4DB0-B7C8-B078890E322B}" type="slidenum">
              <a:rPr lang="zh-TW" altLang="en-US"/>
              <a:pPr/>
              <a:t>22</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標題 1"/>
          <p:cNvSpPr>
            <a:spLocks noGrp="1"/>
          </p:cNvSpPr>
          <p:nvPr>
            <p:ph type="title"/>
          </p:nvPr>
        </p:nvSpPr>
        <p:spPr/>
        <p:txBody>
          <a:bodyPr/>
          <a:lstStyle/>
          <a:p>
            <a:endParaRPr lang="zh-TW" altLang="en-US" smtClean="0"/>
          </a:p>
        </p:txBody>
      </p:sp>
      <p:sp>
        <p:nvSpPr>
          <p:cNvPr id="48131" name="內容版面配置區 2"/>
          <p:cNvSpPr>
            <a:spLocks noGrp="1"/>
          </p:cNvSpPr>
          <p:nvPr>
            <p:ph idx="1"/>
          </p:nvPr>
        </p:nvSpPr>
        <p:spPr/>
        <p:txBody>
          <a:bodyPr/>
          <a:lstStyle/>
          <a:p>
            <a:endParaRPr lang="zh-TW" altLang="en-US" smtClean="0"/>
          </a:p>
        </p:txBody>
      </p:sp>
      <p:pic>
        <p:nvPicPr>
          <p:cNvPr id="48132" name="圖片 3" descr="90b5f920-cf13-11e3-9d65-c58a03661bb3_Polaris04759932"/>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5614988" y="5089525"/>
            <a:ext cx="3529012" cy="400050"/>
          </a:xfrm>
          <a:prstGeom prst="rect">
            <a:avLst/>
          </a:prstGeom>
        </p:spPr>
        <p:txBody>
          <a:bodyPr>
            <a:spAutoFit/>
          </a:bodyPr>
          <a:lstStyle/>
          <a:p>
            <a:r>
              <a:rPr kumimoji="0" lang="en-US" altLang="zh-TW" sz="1000">
                <a:solidFill>
                  <a:srgbClr val="000000"/>
                </a:solidFill>
              </a:rPr>
              <a:t>Camel caravans are used for carrying salt through the Danakil desert in the Afar Triangle. (Ziv Koren/Polaris)</a:t>
            </a:r>
            <a:endParaRPr kumimoji="0" lang="zh-TW" altLang="en-US" sz="1000">
              <a:solidFill>
                <a:srgbClr val="000000"/>
              </a:solidFill>
            </a:endParaRPr>
          </a:p>
        </p:txBody>
      </p:sp>
      <p:sp>
        <p:nvSpPr>
          <p:cNvPr id="48134" name="投影片編號版面配置區 5"/>
          <p:cNvSpPr>
            <a:spLocks noGrp="1"/>
          </p:cNvSpPr>
          <p:nvPr>
            <p:ph type="sldNum" sz="quarter" idx="12"/>
          </p:nvPr>
        </p:nvSpPr>
        <p:spPr bwMode="auto">
          <a:noFill/>
          <a:ln>
            <a:miter lim="800000"/>
            <a:headEnd/>
            <a:tailEnd/>
          </a:ln>
        </p:spPr>
        <p:txBody>
          <a:bodyPr/>
          <a:lstStyle/>
          <a:p>
            <a:fld id="{1D4D4F79-4EFE-4CD9-BBAF-A19C6812E9FB}" type="slidenum">
              <a:rPr lang="zh-TW" altLang="en-US"/>
              <a:pPr/>
              <a:t>23</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標題 1"/>
          <p:cNvSpPr>
            <a:spLocks noGrp="1"/>
          </p:cNvSpPr>
          <p:nvPr>
            <p:ph type="title"/>
          </p:nvPr>
        </p:nvSpPr>
        <p:spPr/>
        <p:txBody>
          <a:bodyPr/>
          <a:lstStyle/>
          <a:p>
            <a:endParaRPr lang="zh-TW" altLang="en-US" smtClean="0"/>
          </a:p>
        </p:txBody>
      </p:sp>
      <p:sp>
        <p:nvSpPr>
          <p:cNvPr id="49155" name="內容版面配置區 2"/>
          <p:cNvSpPr>
            <a:spLocks noGrp="1"/>
          </p:cNvSpPr>
          <p:nvPr>
            <p:ph idx="1"/>
          </p:nvPr>
        </p:nvSpPr>
        <p:spPr/>
        <p:txBody>
          <a:bodyPr/>
          <a:lstStyle/>
          <a:p>
            <a:endParaRPr lang="zh-TW" altLang="en-US" smtClean="0"/>
          </a:p>
        </p:txBody>
      </p:sp>
      <p:pic>
        <p:nvPicPr>
          <p:cNvPr id="49156" name="圖片 3" descr="bd41a110-cf13-11e3-9d65-c58a03661bb3_Polaris04759927"/>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323850" y="5233988"/>
            <a:ext cx="4572000" cy="400050"/>
          </a:xfrm>
          <a:prstGeom prst="rect">
            <a:avLst/>
          </a:prstGeom>
        </p:spPr>
        <p:txBody>
          <a:bodyPr>
            <a:spAutoFit/>
          </a:bodyPr>
          <a:lstStyle/>
          <a:p>
            <a:r>
              <a:rPr kumimoji="0" lang="en-US" altLang="zh-TW" sz="1000">
                <a:solidFill>
                  <a:srgbClr val="000000"/>
                </a:solidFill>
              </a:rPr>
              <a:t>Camel caravans are used for carrying salt through the Danakil desert in the Afar Triangle. (Ziv Koren/Polaris)</a:t>
            </a:r>
            <a:endParaRPr kumimoji="0" lang="zh-TW" altLang="en-US" sz="1000">
              <a:solidFill>
                <a:srgbClr val="000000"/>
              </a:solidFill>
            </a:endParaRPr>
          </a:p>
        </p:txBody>
      </p:sp>
      <p:sp>
        <p:nvSpPr>
          <p:cNvPr id="49158" name="投影片編號版面配置區 5"/>
          <p:cNvSpPr>
            <a:spLocks noGrp="1"/>
          </p:cNvSpPr>
          <p:nvPr>
            <p:ph type="sldNum" sz="quarter" idx="12"/>
          </p:nvPr>
        </p:nvSpPr>
        <p:spPr bwMode="auto">
          <a:noFill/>
          <a:ln>
            <a:miter lim="800000"/>
            <a:headEnd/>
            <a:tailEnd/>
          </a:ln>
        </p:spPr>
        <p:txBody>
          <a:bodyPr/>
          <a:lstStyle/>
          <a:p>
            <a:fld id="{95E52859-0F7C-4923-940E-A408ED2930D7}" type="slidenum">
              <a:rPr lang="zh-TW" altLang="en-US"/>
              <a:pPr/>
              <a:t>24</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標題 1"/>
          <p:cNvSpPr>
            <a:spLocks noGrp="1"/>
          </p:cNvSpPr>
          <p:nvPr>
            <p:ph type="title"/>
          </p:nvPr>
        </p:nvSpPr>
        <p:spPr/>
        <p:txBody>
          <a:bodyPr/>
          <a:lstStyle/>
          <a:p>
            <a:endParaRPr lang="zh-TW" altLang="en-US" smtClean="0"/>
          </a:p>
        </p:txBody>
      </p:sp>
      <p:sp>
        <p:nvSpPr>
          <p:cNvPr id="50179" name="內容版面配置區 2"/>
          <p:cNvSpPr>
            <a:spLocks noGrp="1"/>
          </p:cNvSpPr>
          <p:nvPr>
            <p:ph idx="1"/>
          </p:nvPr>
        </p:nvSpPr>
        <p:spPr/>
        <p:txBody>
          <a:bodyPr/>
          <a:lstStyle/>
          <a:p>
            <a:endParaRPr lang="zh-TW" altLang="en-US" smtClean="0"/>
          </a:p>
        </p:txBody>
      </p:sp>
      <p:pic>
        <p:nvPicPr>
          <p:cNvPr id="50180" name="圖片 3" descr="article-2326079-19D571B0000005DC-751_964x630"/>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3995738" y="5089525"/>
            <a:ext cx="4572000" cy="554038"/>
          </a:xfrm>
          <a:prstGeom prst="rect">
            <a:avLst/>
          </a:prstGeom>
          <a:solidFill>
            <a:schemeClr val="tx1">
              <a:alpha val="32000"/>
            </a:schemeClr>
          </a:solidFill>
        </p:spPr>
        <p:txBody>
          <a:bodyPr>
            <a:spAutoFit/>
          </a:bodyPr>
          <a:lstStyle/>
          <a:p>
            <a:r>
              <a:rPr kumimoji="0" lang="en-US" altLang="zh-TW" sz="1000">
                <a:solidFill>
                  <a:srgbClr val="000000"/>
                </a:solidFill>
              </a:rPr>
              <a:t>Danakil Depression: Once the merchants find a suitable place to mine, they extract, shape and pack as many salt slabs as possible before embarking on the two-day journey back to the town of Berahile/ Reuters</a:t>
            </a:r>
            <a:endParaRPr kumimoji="0" lang="zh-TW" altLang="en-US" sz="1000">
              <a:solidFill>
                <a:srgbClr val="000000"/>
              </a:solidFill>
            </a:endParaRPr>
          </a:p>
        </p:txBody>
      </p:sp>
      <p:sp>
        <p:nvSpPr>
          <p:cNvPr id="50182" name="投影片編號版面配置區 5"/>
          <p:cNvSpPr>
            <a:spLocks noGrp="1"/>
          </p:cNvSpPr>
          <p:nvPr>
            <p:ph type="sldNum" sz="quarter" idx="12"/>
          </p:nvPr>
        </p:nvSpPr>
        <p:spPr bwMode="auto">
          <a:noFill/>
          <a:ln>
            <a:miter lim="800000"/>
            <a:headEnd/>
            <a:tailEnd/>
          </a:ln>
        </p:spPr>
        <p:txBody>
          <a:bodyPr/>
          <a:lstStyle/>
          <a:p>
            <a:fld id="{6A1A93F8-3E62-4FCD-8B67-DA7F095104E7}" type="slidenum">
              <a:rPr lang="zh-TW" altLang="en-US"/>
              <a:pPr/>
              <a:t>25</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標題 1"/>
          <p:cNvSpPr>
            <a:spLocks noGrp="1"/>
          </p:cNvSpPr>
          <p:nvPr>
            <p:ph type="title"/>
          </p:nvPr>
        </p:nvSpPr>
        <p:spPr/>
        <p:txBody>
          <a:bodyPr/>
          <a:lstStyle/>
          <a:p>
            <a:endParaRPr lang="zh-TW" altLang="en-US" smtClean="0"/>
          </a:p>
        </p:txBody>
      </p:sp>
      <p:sp>
        <p:nvSpPr>
          <p:cNvPr id="51203" name="內容版面配置區 2"/>
          <p:cNvSpPr>
            <a:spLocks noGrp="1"/>
          </p:cNvSpPr>
          <p:nvPr>
            <p:ph idx="1"/>
          </p:nvPr>
        </p:nvSpPr>
        <p:spPr/>
        <p:txBody>
          <a:bodyPr/>
          <a:lstStyle/>
          <a:p>
            <a:endParaRPr lang="zh-TW" altLang="en-US" smtClean="0"/>
          </a:p>
        </p:txBody>
      </p:sp>
      <p:pic>
        <p:nvPicPr>
          <p:cNvPr id="51204" name="圖片 3" descr="article-2326079-19D578B7000005DC-682_964x651"/>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468313" y="5160963"/>
            <a:ext cx="4572000" cy="554037"/>
          </a:xfrm>
          <a:prstGeom prst="rect">
            <a:avLst/>
          </a:prstGeom>
          <a:solidFill>
            <a:schemeClr val="tx1">
              <a:alpha val="33000"/>
            </a:schemeClr>
          </a:solidFill>
        </p:spPr>
        <p:txBody>
          <a:bodyPr>
            <a:spAutoFit/>
          </a:bodyPr>
          <a:lstStyle/>
          <a:p>
            <a:r>
              <a:rPr kumimoji="0" lang="en-US" altLang="zh-TW" sz="1000">
                <a:solidFill>
                  <a:srgbClr val="000000"/>
                </a:solidFill>
              </a:rPr>
              <a:t>Lonely landscape: A camel caravan loaded with slabs of salt can be seen making its way back to civilisation from the Danakil Depression in the north of the African country/ Reuters</a:t>
            </a:r>
            <a:endParaRPr kumimoji="0" lang="zh-TW" altLang="en-US" sz="1000">
              <a:solidFill>
                <a:srgbClr val="000000"/>
              </a:solidFill>
            </a:endParaRPr>
          </a:p>
        </p:txBody>
      </p:sp>
      <p:sp>
        <p:nvSpPr>
          <p:cNvPr id="51206" name="投影片編號版面配置區 5"/>
          <p:cNvSpPr>
            <a:spLocks noGrp="1"/>
          </p:cNvSpPr>
          <p:nvPr>
            <p:ph type="sldNum" sz="quarter" idx="12"/>
          </p:nvPr>
        </p:nvSpPr>
        <p:spPr bwMode="auto">
          <a:noFill/>
          <a:ln>
            <a:miter lim="800000"/>
            <a:headEnd/>
            <a:tailEnd/>
          </a:ln>
        </p:spPr>
        <p:txBody>
          <a:bodyPr/>
          <a:lstStyle/>
          <a:p>
            <a:fld id="{2DDC8284-3DF4-4347-9C36-25AE486EA5B7}" type="slidenum">
              <a:rPr lang="zh-TW" altLang="en-US"/>
              <a:pPr/>
              <a:t>26</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標題 1"/>
          <p:cNvSpPr>
            <a:spLocks noGrp="1"/>
          </p:cNvSpPr>
          <p:nvPr>
            <p:ph type="title"/>
          </p:nvPr>
        </p:nvSpPr>
        <p:spPr/>
        <p:txBody>
          <a:bodyPr/>
          <a:lstStyle/>
          <a:p>
            <a:endParaRPr lang="zh-TW" altLang="en-US" smtClean="0"/>
          </a:p>
        </p:txBody>
      </p:sp>
      <p:sp>
        <p:nvSpPr>
          <p:cNvPr id="52227" name="內容版面配置區 2"/>
          <p:cNvSpPr>
            <a:spLocks noGrp="1"/>
          </p:cNvSpPr>
          <p:nvPr>
            <p:ph idx="1"/>
          </p:nvPr>
        </p:nvSpPr>
        <p:spPr/>
        <p:txBody>
          <a:bodyPr/>
          <a:lstStyle/>
          <a:p>
            <a:endParaRPr lang="zh-TW" altLang="en-US" smtClean="0"/>
          </a:p>
        </p:txBody>
      </p:sp>
      <p:pic>
        <p:nvPicPr>
          <p:cNvPr id="52228" name="圖片 3" descr="article-2326079-19D57914000005DC-294_964x647"/>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179388" y="5160963"/>
            <a:ext cx="4572000" cy="401637"/>
          </a:xfrm>
          <a:prstGeom prst="rect">
            <a:avLst/>
          </a:prstGeom>
          <a:solidFill>
            <a:schemeClr val="tx1">
              <a:alpha val="32000"/>
            </a:schemeClr>
          </a:solidFill>
        </p:spPr>
        <p:txBody>
          <a:bodyPr>
            <a:spAutoFit/>
          </a:bodyPr>
          <a:lstStyle/>
          <a:p>
            <a:r>
              <a:rPr kumimoji="0" lang="en-US" altLang="zh-TW" sz="1000">
                <a:solidFill>
                  <a:srgbClr val="000000"/>
                </a:solidFill>
              </a:rPr>
              <a:t>Arduous trek: Camel caravans and journeyed to and from the remote Ethiopian salt desert in this way for hundreds of years/ Reuters</a:t>
            </a:r>
            <a:endParaRPr kumimoji="0" lang="zh-TW" altLang="en-US" sz="1000">
              <a:solidFill>
                <a:srgbClr val="000000"/>
              </a:solidFill>
            </a:endParaRPr>
          </a:p>
        </p:txBody>
      </p:sp>
      <p:sp>
        <p:nvSpPr>
          <p:cNvPr id="52230" name="投影片編號版面配置區 5"/>
          <p:cNvSpPr>
            <a:spLocks noGrp="1"/>
          </p:cNvSpPr>
          <p:nvPr>
            <p:ph type="sldNum" sz="quarter" idx="12"/>
          </p:nvPr>
        </p:nvSpPr>
        <p:spPr bwMode="auto">
          <a:noFill/>
          <a:ln>
            <a:miter lim="800000"/>
            <a:headEnd/>
            <a:tailEnd/>
          </a:ln>
        </p:spPr>
        <p:txBody>
          <a:bodyPr/>
          <a:lstStyle/>
          <a:p>
            <a:fld id="{C7B58B14-1AEA-4AF5-ADBB-6E44DE7725D7}" type="slidenum">
              <a:rPr lang="zh-TW" altLang="en-US"/>
              <a:pPr/>
              <a:t>27</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標題 1"/>
          <p:cNvSpPr>
            <a:spLocks noGrp="1"/>
          </p:cNvSpPr>
          <p:nvPr>
            <p:ph type="title"/>
          </p:nvPr>
        </p:nvSpPr>
        <p:spPr/>
        <p:txBody>
          <a:bodyPr/>
          <a:lstStyle/>
          <a:p>
            <a:endParaRPr lang="zh-TW" altLang="en-US" smtClean="0"/>
          </a:p>
        </p:txBody>
      </p:sp>
      <p:sp>
        <p:nvSpPr>
          <p:cNvPr id="53251" name="內容版面配置區 2"/>
          <p:cNvSpPr>
            <a:spLocks noGrp="1"/>
          </p:cNvSpPr>
          <p:nvPr>
            <p:ph idx="1"/>
          </p:nvPr>
        </p:nvSpPr>
        <p:spPr/>
        <p:txBody>
          <a:bodyPr/>
          <a:lstStyle/>
          <a:p>
            <a:endParaRPr lang="zh-TW" altLang="en-US" smtClean="0"/>
          </a:p>
        </p:txBody>
      </p:sp>
      <p:pic>
        <p:nvPicPr>
          <p:cNvPr id="53252" name="圖片 3" descr="article-2326079-19D57754000005DC-419_964x641"/>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107950" y="5160963"/>
            <a:ext cx="4572000" cy="554037"/>
          </a:xfrm>
          <a:prstGeom prst="rect">
            <a:avLst/>
          </a:prstGeom>
        </p:spPr>
        <p:txBody>
          <a:bodyPr>
            <a:spAutoFit/>
          </a:bodyPr>
          <a:lstStyle/>
          <a:p>
            <a:r>
              <a:rPr kumimoji="0" lang="en-US" altLang="zh-TW" sz="1000">
                <a:solidFill>
                  <a:srgbClr val="FFFFFF"/>
                </a:solidFill>
              </a:rPr>
              <a:t>Feeding time: Miners who have relied on camels to make the long journey to the salt desert for centuries fear a planned road making the region more accessible could threaten their ancient/ Reuters</a:t>
            </a:r>
            <a:endParaRPr kumimoji="0" lang="zh-TW" altLang="en-US" sz="1000">
              <a:solidFill>
                <a:srgbClr val="FFFFFF"/>
              </a:solidFill>
            </a:endParaRPr>
          </a:p>
        </p:txBody>
      </p:sp>
      <p:sp>
        <p:nvSpPr>
          <p:cNvPr id="53254" name="投影片編號版面配置區 5"/>
          <p:cNvSpPr>
            <a:spLocks noGrp="1"/>
          </p:cNvSpPr>
          <p:nvPr>
            <p:ph type="sldNum" sz="quarter" idx="12"/>
          </p:nvPr>
        </p:nvSpPr>
        <p:spPr bwMode="auto">
          <a:noFill/>
          <a:ln>
            <a:miter lim="800000"/>
            <a:headEnd/>
            <a:tailEnd/>
          </a:ln>
        </p:spPr>
        <p:txBody>
          <a:bodyPr/>
          <a:lstStyle/>
          <a:p>
            <a:fld id="{B51536E6-F830-4DC5-82A7-28E8E3480714}" type="slidenum">
              <a:rPr lang="zh-TW" altLang="en-US"/>
              <a:pPr/>
              <a:t>28</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標題 1"/>
          <p:cNvSpPr>
            <a:spLocks noGrp="1"/>
          </p:cNvSpPr>
          <p:nvPr>
            <p:ph type="title"/>
          </p:nvPr>
        </p:nvSpPr>
        <p:spPr/>
        <p:txBody>
          <a:bodyPr/>
          <a:lstStyle/>
          <a:p>
            <a:endParaRPr lang="zh-TW" altLang="en-US" smtClean="0"/>
          </a:p>
        </p:txBody>
      </p:sp>
      <p:sp>
        <p:nvSpPr>
          <p:cNvPr id="54275" name="內容版面配置區 2"/>
          <p:cNvSpPr>
            <a:spLocks noGrp="1"/>
          </p:cNvSpPr>
          <p:nvPr>
            <p:ph idx="1"/>
          </p:nvPr>
        </p:nvSpPr>
        <p:spPr/>
        <p:txBody>
          <a:bodyPr/>
          <a:lstStyle/>
          <a:p>
            <a:endParaRPr lang="zh-TW" altLang="en-US" smtClean="0"/>
          </a:p>
        </p:txBody>
      </p:sp>
      <p:pic>
        <p:nvPicPr>
          <p:cNvPr id="54276" name="圖片 3" descr="article-2326079-19D570F3000005DC-882_964x625"/>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0" y="5018088"/>
            <a:ext cx="3419475" cy="708025"/>
          </a:xfrm>
          <a:prstGeom prst="rect">
            <a:avLst/>
          </a:prstGeom>
        </p:spPr>
        <p:txBody>
          <a:bodyPr>
            <a:spAutoFit/>
          </a:bodyPr>
          <a:lstStyle/>
          <a:p>
            <a:r>
              <a:rPr kumimoji="0" lang="en-US" altLang="zh-TW" sz="1000">
                <a:solidFill>
                  <a:srgbClr val="FFFFFF"/>
                </a:solidFill>
              </a:rPr>
              <a:t>Changing times: Camel caravans have been making the journey to the Danakil Depression for hundreds of years, but construction is now underway on a tarmac road through the desert basin/ Reuters</a:t>
            </a:r>
            <a:endParaRPr kumimoji="0" lang="zh-TW" altLang="en-US" sz="1000">
              <a:solidFill>
                <a:srgbClr val="FFFFFF"/>
              </a:solidFill>
            </a:endParaRPr>
          </a:p>
        </p:txBody>
      </p:sp>
      <p:sp>
        <p:nvSpPr>
          <p:cNvPr id="54278" name="投影片編號版面配置區 5"/>
          <p:cNvSpPr>
            <a:spLocks noGrp="1"/>
          </p:cNvSpPr>
          <p:nvPr>
            <p:ph type="sldNum" sz="quarter" idx="12"/>
          </p:nvPr>
        </p:nvSpPr>
        <p:spPr bwMode="auto">
          <a:noFill/>
          <a:ln>
            <a:miter lim="800000"/>
            <a:headEnd/>
            <a:tailEnd/>
          </a:ln>
        </p:spPr>
        <p:txBody>
          <a:bodyPr/>
          <a:lstStyle/>
          <a:p>
            <a:fld id="{9E29A09F-A98C-49A8-81B5-755FC095AE42}" type="slidenum">
              <a:rPr lang="zh-TW" altLang="en-US"/>
              <a:pPr/>
              <a:t>29</a:t>
            </a:fld>
            <a:endParaRPr lang="zh-TW" altLang="en-US"/>
          </a:p>
        </p:txBody>
      </p:sp>
    </p:spTree>
  </p:cSld>
  <p:clrMapOvr>
    <a:masterClrMapping/>
  </p:clrMapOvr>
  <p:transition spd="med" advTm="1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標題 1"/>
          <p:cNvSpPr>
            <a:spLocks noGrp="1"/>
          </p:cNvSpPr>
          <p:nvPr>
            <p:ph type="title"/>
          </p:nvPr>
        </p:nvSpPr>
        <p:spPr/>
        <p:txBody>
          <a:bodyPr/>
          <a:lstStyle/>
          <a:p>
            <a:endParaRPr lang="zh-TW" altLang="en-US" smtClean="0"/>
          </a:p>
        </p:txBody>
      </p:sp>
      <p:sp>
        <p:nvSpPr>
          <p:cNvPr id="55299" name="內容版面配置區 2"/>
          <p:cNvSpPr>
            <a:spLocks noGrp="1"/>
          </p:cNvSpPr>
          <p:nvPr>
            <p:ph idx="1"/>
          </p:nvPr>
        </p:nvSpPr>
        <p:spPr/>
        <p:txBody>
          <a:bodyPr/>
          <a:lstStyle/>
          <a:p>
            <a:endParaRPr lang="zh-TW" altLang="en-US" smtClean="0"/>
          </a:p>
        </p:txBody>
      </p:sp>
      <p:pic>
        <p:nvPicPr>
          <p:cNvPr id="55300" name="Picture 2" descr="http://static.businessinsider.com/image/519d129feab8ea1b45000000/image.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4500563" y="5089525"/>
            <a:ext cx="4572000" cy="554038"/>
          </a:xfrm>
          <a:prstGeom prst="rect">
            <a:avLst/>
          </a:prstGeom>
        </p:spPr>
        <p:txBody>
          <a:bodyPr>
            <a:spAutoFit/>
          </a:bodyPr>
          <a:lstStyle/>
          <a:p>
            <a:r>
              <a:rPr kumimoji="0" lang="en-US" altLang="zh-TW" sz="1000">
                <a:solidFill>
                  <a:srgbClr val="000000"/>
                </a:solidFill>
              </a:rPr>
              <a:t>The Danakil Depression is one of the lowest points on Earth that is not covered in water. Geologists believe that in 10 million years, this searing desert will once again be submerged under water.</a:t>
            </a:r>
            <a:endParaRPr kumimoji="0" lang="zh-TW" altLang="en-US" sz="1000">
              <a:solidFill>
                <a:srgbClr val="000000"/>
              </a:solidFill>
            </a:endParaRPr>
          </a:p>
        </p:txBody>
      </p:sp>
      <p:sp>
        <p:nvSpPr>
          <p:cNvPr id="55302" name="投影片編號版面配置區 5"/>
          <p:cNvSpPr>
            <a:spLocks noGrp="1"/>
          </p:cNvSpPr>
          <p:nvPr>
            <p:ph type="sldNum" sz="quarter" idx="12"/>
          </p:nvPr>
        </p:nvSpPr>
        <p:spPr bwMode="auto">
          <a:noFill/>
          <a:ln>
            <a:miter lim="800000"/>
            <a:headEnd/>
            <a:tailEnd/>
          </a:ln>
        </p:spPr>
        <p:txBody>
          <a:bodyPr/>
          <a:lstStyle/>
          <a:p>
            <a:fld id="{0ABF68A5-98F2-4CB5-9368-04393904F6CE}" type="slidenum">
              <a:rPr lang="zh-TW" altLang="en-US"/>
              <a:pPr/>
              <a:t>30</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標題 1"/>
          <p:cNvSpPr>
            <a:spLocks noGrp="1"/>
          </p:cNvSpPr>
          <p:nvPr>
            <p:ph type="title"/>
          </p:nvPr>
        </p:nvSpPr>
        <p:spPr/>
        <p:txBody>
          <a:bodyPr/>
          <a:lstStyle/>
          <a:p>
            <a:endParaRPr lang="zh-TW" altLang="en-US" smtClean="0"/>
          </a:p>
        </p:txBody>
      </p:sp>
      <p:sp>
        <p:nvSpPr>
          <p:cNvPr id="56323" name="內容版面配置區 2"/>
          <p:cNvSpPr>
            <a:spLocks noGrp="1"/>
          </p:cNvSpPr>
          <p:nvPr>
            <p:ph idx="1"/>
          </p:nvPr>
        </p:nvSpPr>
        <p:spPr/>
        <p:txBody>
          <a:bodyPr/>
          <a:lstStyle/>
          <a:p>
            <a:endParaRPr lang="zh-TW" altLang="en-US" smtClean="0"/>
          </a:p>
        </p:txBody>
      </p:sp>
      <p:pic>
        <p:nvPicPr>
          <p:cNvPr id="56324" name="圖片 3" descr="article-2326079-19D56F19000005DC-255_964x647"/>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684213" y="5089525"/>
            <a:ext cx="4572000" cy="554038"/>
          </a:xfrm>
          <a:prstGeom prst="rect">
            <a:avLst/>
          </a:prstGeom>
        </p:spPr>
        <p:txBody>
          <a:bodyPr>
            <a:spAutoFit/>
          </a:bodyPr>
          <a:lstStyle/>
          <a:p>
            <a:r>
              <a:rPr kumimoji="0" lang="en-US" altLang="zh-TW" sz="1000">
                <a:solidFill>
                  <a:srgbClr val="FFFFFF"/>
                </a:solidFill>
              </a:rPr>
              <a:t>Unforgiving environment: A man walks along sulphur and mineral salt formations near Dallol inthe Danakil Depression, northern Ethiopia, where merchants have been travelling for centuries to collect salt from the vast desert basin</a:t>
            </a:r>
            <a:endParaRPr kumimoji="0" lang="zh-TW" altLang="en-US" sz="1000">
              <a:solidFill>
                <a:srgbClr val="FFFFFF"/>
              </a:solidFill>
            </a:endParaRPr>
          </a:p>
        </p:txBody>
      </p:sp>
      <p:sp>
        <p:nvSpPr>
          <p:cNvPr id="56326" name="投影片編號版面配置區 5"/>
          <p:cNvSpPr>
            <a:spLocks noGrp="1"/>
          </p:cNvSpPr>
          <p:nvPr>
            <p:ph type="sldNum" sz="quarter" idx="12"/>
          </p:nvPr>
        </p:nvSpPr>
        <p:spPr bwMode="auto">
          <a:noFill/>
          <a:ln>
            <a:miter lim="800000"/>
            <a:headEnd/>
            <a:tailEnd/>
          </a:ln>
        </p:spPr>
        <p:txBody>
          <a:bodyPr/>
          <a:lstStyle/>
          <a:p>
            <a:fld id="{0475D99F-EFC7-4E39-BFD5-2E13C69B64B3}" type="slidenum">
              <a:rPr lang="zh-TW" altLang="en-US"/>
              <a:pPr/>
              <a:t>31</a:t>
            </a:fld>
            <a:endParaRPr lang="zh-TW" altLang="en-US"/>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標題 1"/>
          <p:cNvSpPr>
            <a:spLocks noGrp="1"/>
          </p:cNvSpPr>
          <p:nvPr>
            <p:ph type="title"/>
          </p:nvPr>
        </p:nvSpPr>
        <p:spPr/>
        <p:txBody>
          <a:bodyPr/>
          <a:lstStyle/>
          <a:p>
            <a:endParaRPr lang="zh-TW" altLang="en-US" smtClean="0"/>
          </a:p>
        </p:txBody>
      </p:sp>
      <p:sp>
        <p:nvSpPr>
          <p:cNvPr id="57347" name="內容版面配置區 2"/>
          <p:cNvSpPr>
            <a:spLocks noGrp="1"/>
          </p:cNvSpPr>
          <p:nvPr>
            <p:ph idx="1"/>
          </p:nvPr>
        </p:nvSpPr>
        <p:spPr/>
        <p:txBody>
          <a:bodyPr/>
          <a:lstStyle/>
          <a:p>
            <a:endParaRPr lang="zh-TW" altLang="en-US" smtClean="0"/>
          </a:p>
        </p:txBody>
      </p:sp>
      <p:pic>
        <p:nvPicPr>
          <p:cNvPr id="57348" name="圖片 3" descr="article-2326079-19D56F0F000005DC-672_964x636"/>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468313" y="5160963"/>
            <a:ext cx="4572000" cy="401637"/>
          </a:xfrm>
          <a:prstGeom prst="rect">
            <a:avLst/>
          </a:prstGeom>
        </p:spPr>
        <p:txBody>
          <a:bodyPr>
            <a:spAutoFit/>
          </a:bodyPr>
          <a:lstStyle/>
          <a:p>
            <a:r>
              <a:rPr kumimoji="0" lang="en-US" altLang="zh-TW" sz="1000">
                <a:solidFill>
                  <a:srgbClr val="FFFFFF"/>
                </a:solidFill>
              </a:rPr>
              <a:t>Other-worldly: Swirling sulphur and mineral salt formations can be seen in the Danakil Depression, one of the hottest and harshest environments on earth/ Reuters</a:t>
            </a:r>
            <a:endParaRPr kumimoji="0" lang="zh-TW" altLang="en-US" sz="1000">
              <a:solidFill>
                <a:srgbClr val="FFFFFF"/>
              </a:solidFill>
            </a:endParaRPr>
          </a:p>
        </p:txBody>
      </p:sp>
      <p:sp>
        <p:nvSpPr>
          <p:cNvPr id="57350" name="投影片編號版面配置區 5"/>
          <p:cNvSpPr>
            <a:spLocks noGrp="1"/>
          </p:cNvSpPr>
          <p:nvPr>
            <p:ph type="sldNum" sz="quarter" idx="12"/>
          </p:nvPr>
        </p:nvSpPr>
        <p:spPr bwMode="auto">
          <a:noFill/>
          <a:ln>
            <a:miter lim="800000"/>
            <a:headEnd/>
            <a:tailEnd/>
          </a:ln>
        </p:spPr>
        <p:txBody>
          <a:bodyPr/>
          <a:lstStyle/>
          <a:p>
            <a:fld id="{264869A2-B01E-46FF-82C9-A0E776F8128A}" type="slidenum">
              <a:rPr lang="zh-TW" altLang="en-US"/>
              <a:pPr/>
              <a:t>32</a:t>
            </a:fld>
            <a:endParaRPr lang="zh-TW" altLang="en-U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標題 1"/>
          <p:cNvSpPr>
            <a:spLocks noGrp="1"/>
          </p:cNvSpPr>
          <p:nvPr>
            <p:ph type="title"/>
          </p:nvPr>
        </p:nvSpPr>
        <p:spPr/>
        <p:txBody>
          <a:bodyPr/>
          <a:lstStyle/>
          <a:p>
            <a:endParaRPr lang="zh-TW" altLang="en-US" smtClean="0"/>
          </a:p>
        </p:txBody>
      </p:sp>
      <p:sp>
        <p:nvSpPr>
          <p:cNvPr id="58371" name="內容版面配置區 2"/>
          <p:cNvSpPr>
            <a:spLocks noGrp="1"/>
          </p:cNvSpPr>
          <p:nvPr>
            <p:ph idx="1"/>
          </p:nvPr>
        </p:nvSpPr>
        <p:spPr/>
        <p:txBody>
          <a:bodyPr/>
          <a:lstStyle/>
          <a:p>
            <a:endParaRPr lang="zh-TW" altLang="en-US" smtClean="0"/>
          </a:p>
        </p:txBody>
      </p:sp>
      <p:pic>
        <p:nvPicPr>
          <p:cNvPr id="58372" name="圖片 3" descr="article-2326079-19D572F4000005DC-82_964x641"/>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3492500" y="5160963"/>
            <a:ext cx="4572000" cy="401637"/>
          </a:xfrm>
          <a:prstGeom prst="rect">
            <a:avLst/>
          </a:prstGeom>
        </p:spPr>
        <p:txBody>
          <a:bodyPr>
            <a:spAutoFit/>
          </a:bodyPr>
          <a:lstStyle/>
          <a:p>
            <a:r>
              <a:rPr kumimoji="0" lang="en-US" altLang="zh-TW" sz="1000">
                <a:solidFill>
                  <a:srgbClr val="FFFFFF"/>
                </a:solidFill>
              </a:rPr>
              <a:t>Solitary trek: An armed Afar man steps on rocks as he crosses a river close to the Danakil Depression in Ethiopia/ Reuters</a:t>
            </a:r>
            <a:endParaRPr kumimoji="0" lang="zh-TW" altLang="en-US" sz="1000">
              <a:solidFill>
                <a:srgbClr val="FFFFFF"/>
              </a:solidFill>
            </a:endParaRPr>
          </a:p>
        </p:txBody>
      </p:sp>
      <p:sp>
        <p:nvSpPr>
          <p:cNvPr id="58374" name="投影片編號版面配置區 5"/>
          <p:cNvSpPr>
            <a:spLocks noGrp="1"/>
          </p:cNvSpPr>
          <p:nvPr>
            <p:ph type="sldNum" sz="quarter" idx="12"/>
          </p:nvPr>
        </p:nvSpPr>
        <p:spPr bwMode="auto">
          <a:noFill/>
          <a:ln>
            <a:miter lim="800000"/>
            <a:headEnd/>
            <a:tailEnd/>
          </a:ln>
        </p:spPr>
        <p:txBody>
          <a:bodyPr/>
          <a:lstStyle/>
          <a:p>
            <a:fld id="{5DD868D4-788C-4AE6-B6BF-871B55A03F86}" type="slidenum">
              <a:rPr lang="zh-TW" altLang="en-US"/>
              <a:pPr/>
              <a:t>33</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標題 1"/>
          <p:cNvSpPr>
            <a:spLocks noGrp="1"/>
          </p:cNvSpPr>
          <p:nvPr>
            <p:ph type="title"/>
          </p:nvPr>
        </p:nvSpPr>
        <p:spPr/>
        <p:txBody>
          <a:bodyPr/>
          <a:lstStyle/>
          <a:p>
            <a:endParaRPr lang="zh-TW" altLang="en-US" smtClean="0"/>
          </a:p>
        </p:txBody>
      </p:sp>
      <p:sp>
        <p:nvSpPr>
          <p:cNvPr id="59395" name="內容版面配置區 2"/>
          <p:cNvSpPr>
            <a:spLocks noGrp="1"/>
          </p:cNvSpPr>
          <p:nvPr>
            <p:ph idx="1"/>
          </p:nvPr>
        </p:nvSpPr>
        <p:spPr/>
        <p:txBody>
          <a:bodyPr/>
          <a:lstStyle/>
          <a:p>
            <a:endParaRPr lang="zh-TW" altLang="en-US" smtClean="0"/>
          </a:p>
        </p:txBody>
      </p:sp>
      <p:pic>
        <p:nvPicPr>
          <p:cNvPr id="59396" name="圖片 3" descr="article-2326079-19D57921000005DC-937_964x641"/>
          <p:cNvPicPr>
            <a:picLocks noGrp="1" noChangeAspect="1"/>
          </p:cNvPicPr>
          <p:nvPr isPhoto="1"/>
        </p:nvPicPr>
        <p:blipFill>
          <a:blip r:embed="rId2" cstate="print"/>
          <a:srcRect/>
          <a:stretch>
            <a:fillRect/>
          </a:stretch>
        </p:blipFill>
        <p:spPr bwMode="auto">
          <a:xfrm>
            <a:off x="0" y="-22225"/>
            <a:ext cx="9144000" cy="5856288"/>
          </a:xfrm>
          <a:prstGeom prst="rect">
            <a:avLst/>
          </a:prstGeom>
          <a:noFill/>
          <a:ln w="9525">
            <a:noFill/>
            <a:miter lim="800000"/>
            <a:headEnd/>
            <a:tailEnd/>
          </a:ln>
        </p:spPr>
      </p:pic>
      <p:sp>
        <p:nvSpPr>
          <p:cNvPr id="5" name="矩形 4"/>
          <p:cNvSpPr/>
          <p:nvPr/>
        </p:nvSpPr>
        <p:spPr>
          <a:xfrm>
            <a:off x="4427538" y="5160963"/>
            <a:ext cx="4572000" cy="554037"/>
          </a:xfrm>
          <a:prstGeom prst="rect">
            <a:avLst/>
          </a:prstGeom>
        </p:spPr>
        <p:txBody>
          <a:bodyPr>
            <a:spAutoFit/>
          </a:bodyPr>
          <a:lstStyle/>
          <a:p>
            <a:r>
              <a:rPr kumimoji="0" lang="en-US" altLang="zh-TW" sz="1000">
                <a:solidFill>
                  <a:srgbClr val="FFFFFF"/>
                </a:solidFill>
              </a:rPr>
              <a:t>Years of journeys: Abu Ibrahim Mohammed, a retired salt merchant, was 15 years old when he first began trekking with caravans of camels to the desert basin in northern Ethiopia/ Reuters</a:t>
            </a:r>
            <a:endParaRPr kumimoji="0" lang="zh-TW" altLang="en-US" sz="1000">
              <a:solidFill>
                <a:srgbClr val="FFFFFF"/>
              </a:solidFill>
            </a:endParaRPr>
          </a:p>
        </p:txBody>
      </p:sp>
      <p:sp>
        <p:nvSpPr>
          <p:cNvPr id="59398" name="投影片編號版面配置區 5"/>
          <p:cNvSpPr>
            <a:spLocks noGrp="1"/>
          </p:cNvSpPr>
          <p:nvPr>
            <p:ph type="sldNum" sz="quarter" idx="12"/>
          </p:nvPr>
        </p:nvSpPr>
        <p:spPr bwMode="auto">
          <a:noFill/>
          <a:ln>
            <a:miter lim="800000"/>
            <a:headEnd/>
            <a:tailEnd/>
          </a:ln>
        </p:spPr>
        <p:txBody>
          <a:bodyPr/>
          <a:lstStyle/>
          <a:p>
            <a:fld id="{3B587326-8DCF-4B14-B301-46D9946B397B}" type="slidenum">
              <a:rPr lang="zh-TW" altLang="en-US"/>
              <a:pPr/>
              <a:t>34</a:t>
            </a:fld>
            <a:endParaRPr lang="zh-TW" altLang="en-US"/>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標題 1"/>
          <p:cNvSpPr>
            <a:spLocks noGrp="1"/>
          </p:cNvSpPr>
          <p:nvPr>
            <p:ph type="title"/>
          </p:nvPr>
        </p:nvSpPr>
        <p:spPr/>
        <p:txBody>
          <a:bodyPr/>
          <a:lstStyle/>
          <a:p>
            <a:endParaRPr lang="zh-TW" altLang="en-US" smtClean="0"/>
          </a:p>
        </p:txBody>
      </p:sp>
      <p:sp>
        <p:nvSpPr>
          <p:cNvPr id="60419" name="內容版面配置區 2"/>
          <p:cNvSpPr>
            <a:spLocks noGrp="1"/>
          </p:cNvSpPr>
          <p:nvPr>
            <p:ph idx="1"/>
          </p:nvPr>
        </p:nvSpPr>
        <p:spPr/>
        <p:txBody>
          <a:bodyPr/>
          <a:lstStyle/>
          <a:p>
            <a:endParaRPr lang="zh-TW" altLang="en-US" smtClean="0"/>
          </a:p>
        </p:txBody>
      </p:sp>
      <p:pic>
        <p:nvPicPr>
          <p:cNvPr id="60420" name="圖片 3" descr="article-2326079-19D57570000005DC-456_964x706"/>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4716463" y="5160963"/>
            <a:ext cx="3706812" cy="554037"/>
          </a:xfrm>
          <a:prstGeom prst="rect">
            <a:avLst/>
          </a:prstGeom>
          <a:solidFill>
            <a:schemeClr val="tx1">
              <a:alpha val="32000"/>
            </a:schemeClr>
          </a:solidFill>
        </p:spPr>
        <p:txBody>
          <a:bodyPr>
            <a:spAutoFit/>
          </a:bodyPr>
          <a:lstStyle/>
          <a:p>
            <a:r>
              <a:rPr kumimoji="0" lang="en-US" altLang="zh-TW" sz="1000">
                <a:solidFill>
                  <a:srgbClr val="000000"/>
                </a:solidFill>
              </a:rPr>
              <a:t>Toiling in the heat: Miners extract salt before shaping and packing the slabs, loading up their camels and preparing for the long, slow trek across the vast desert basin back to the nearest town. / Reuters</a:t>
            </a:r>
            <a:endParaRPr kumimoji="0" lang="zh-TW" altLang="en-US" sz="1000">
              <a:solidFill>
                <a:srgbClr val="000000"/>
              </a:solidFill>
            </a:endParaRPr>
          </a:p>
        </p:txBody>
      </p:sp>
      <p:sp>
        <p:nvSpPr>
          <p:cNvPr id="60422" name="投影片編號版面配置區 5"/>
          <p:cNvSpPr>
            <a:spLocks noGrp="1"/>
          </p:cNvSpPr>
          <p:nvPr>
            <p:ph type="sldNum" sz="quarter" idx="12"/>
          </p:nvPr>
        </p:nvSpPr>
        <p:spPr bwMode="auto">
          <a:noFill/>
          <a:ln>
            <a:miter lim="800000"/>
            <a:headEnd/>
            <a:tailEnd/>
          </a:ln>
        </p:spPr>
        <p:txBody>
          <a:bodyPr/>
          <a:lstStyle/>
          <a:p>
            <a:fld id="{E4725C77-2111-4E35-A626-77E5D23C970E}" type="slidenum">
              <a:rPr lang="zh-TW" altLang="en-US"/>
              <a:pPr/>
              <a:t>35</a:t>
            </a:fld>
            <a:endParaRPr lang="zh-TW" altLang="en-US"/>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標題 1"/>
          <p:cNvSpPr>
            <a:spLocks noGrp="1"/>
          </p:cNvSpPr>
          <p:nvPr>
            <p:ph type="title"/>
          </p:nvPr>
        </p:nvSpPr>
        <p:spPr/>
        <p:txBody>
          <a:bodyPr/>
          <a:lstStyle/>
          <a:p>
            <a:endParaRPr lang="zh-TW" altLang="en-US" smtClean="0"/>
          </a:p>
        </p:txBody>
      </p:sp>
      <p:sp>
        <p:nvSpPr>
          <p:cNvPr id="61443" name="內容版面配置區 2"/>
          <p:cNvSpPr>
            <a:spLocks noGrp="1"/>
          </p:cNvSpPr>
          <p:nvPr>
            <p:ph idx="1"/>
          </p:nvPr>
        </p:nvSpPr>
        <p:spPr/>
        <p:txBody>
          <a:bodyPr/>
          <a:lstStyle/>
          <a:p>
            <a:endParaRPr lang="zh-TW" altLang="en-US" smtClean="0"/>
          </a:p>
        </p:txBody>
      </p:sp>
      <p:pic>
        <p:nvPicPr>
          <p:cNvPr id="61444" name="Picture 1" descr="D:\新下載資料\In the World’s Hottest Desert, Mining and Moving Salt\Salt-Workers-Ethiopia.jpg"/>
          <p:cNvPicPr>
            <a:picLocks noChangeAspect="1" noChangeArrowheads="1"/>
          </p:cNvPicPr>
          <p:nvPr/>
        </p:nvPicPr>
        <p:blipFill>
          <a:blip r:embed="rId2" cstate="print"/>
          <a:srcRect/>
          <a:stretch>
            <a:fillRect/>
          </a:stretch>
        </p:blipFill>
        <p:spPr bwMode="auto">
          <a:xfrm>
            <a:off x="-15875" y="3175"/>
            <a:ext cx="9159875" cy="5711825"/>
          </a:xfrm>
          <a:prstGeom prst="rect">
            <a:avLst/>
          </a:prstGeom>
          <a:noFill/>
          <a:ln w="9525">
            <a:noFill/>
            <a:miter lim="800000"/>
            <a:headEnd/>
            <a:tailEnd/>
          </a:ln>
        </p:spPr>
      </p:pic>
      <p:sp>
        <p:nvSpPr>
          <p:cNvPr id="61445" name="投影片編號版面配置區 4"/>
          <p:cNvSpPr>
            <a:spLocks noGrp="1"/>
          </p:cNvSpPr>
          <p:nvPr>
            <p:ph type="sldNum" sz="quarter" idx="12"/>
          </p:nvPr>
        </p:nvSpPr>
        <p:spPr bwMode="auto">
          <a:noFill/>
          <a:ln>
            <a:miter lim="800000"/>
            <a:headEnd/>
            <a:tailEnd/>
          </a:ln>
        </p:spPr>
        <p:txBody>
          <a:bodyPr/>
          <a:lstStyle/>
          <a:p>
            <a:fld id="{D24EC8AA-DF23-4678-9B9B-BF3D5333C05F}" type="slidenum">
              <a:rPr lang="zh-TW" altLang="en-US"/>
              <a:pPr/>
              <a:t>36</a:t>
            </a:fld>
            <a:endParaRPr lang="zh-TW" altLang="en-US"/>
          </a:p>
        </p:txBody>
      </p:sp>
    </p:spTree>
  </p:cSld>
  <p:clrMapOvr>
    <a:masterClrMapping/>
  </p:clrMapOvr>
  <p:transition spd="med" advTm="7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標題 1"/>
          <p:cNvSpPr>
            <a:spLocks noGrp="1"/>
          </p:cNvSpPr>
          <p:nvPr>
            <p:ph type="title"/>
          </p:nvPr>
        </p:nvSpPr>
        <p:spPr/>
        <p:txBody>
          <a:bodyPr/>
          <a:lstStyle/>
          <a:p>
            <a:endParaRPr lang="zh-TW" altLang="en-US" smtClean="0"/>
          </a:p>
        </p:txBody>
      </p:sp>
      <p:sp>
        <p:nvSpPr>
          <p:cNvPr id="62467" name="內容版面配置區 2"/>
          <p:cNvSpPr>
            <a:spLocks noGrp="1"/>
          </p:cNvSpPr>
          <p:nvPr>
            <p:ph idx="1"/>
          </p:nvPr>
        </p:nvSpPr>
        <p:spPr/>
        <p:txBody>
          <a:bodyPr/>
          <a:lstStyle/>
          <a:p>
            <a:endParaRPr lang="zh-TW" altLang="en-US" smtClean="0"/>
          </a:p>
        </p:txBody>
      </p:sp>
      <p:pic>
        <p:nvPicPr>
          <p:cNvPr id="62468" name="Picture 2" descr="http://www.colinsnotes.com/wp-content/uploads/2013/08/024-2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4500563" y="5089525"/>
            <a:ext cx="4572000" cy="554038"/>
          </a:xfrm>
          <a:prstGeom prst="rect">
            <a:avLst/>
          </a:prstGeom>
          <a:solidFill>
            <a:schemeClr val="tx1">
              <a:alpha val="32000"/>
            </a:schemeClr>
          </a:solidFill>
        </p:spPr>
        <p:txBody>
          <a:bodyPr>
            <a:spAutoFit/>
          </a:bodyPr>
          <a:lstStyle/>
          <a:p>
            <a:r>
              <a:rPr kumimoji="0" lang="en-US" altLang="zh-TW" sz="1000">
                <a:solidFill>
                  <a:srgbClr val="000000"/>
                </a:solidFill>
              </a:rPr>
              <a:t>The Afar use axes and long sticks to break the salt crust and lift up large slabs. Unfortunately, they were not doing it , they were cutting up the large slabs into market sized blocks.</a:t>
            </a:r>
            <a:endParaRPr kumimoji="0" lang="zh-TW" altLang="en-US" sz="1000">
              <a:solidFill>
                <a:srgbClr val="000000"/>
              </a:solidFill>
            </a:endParaRPr>
          </a:p>
        </p:txBody>
      </p:sp>
      <p:sp>
        <p:nvSpPr>
          <p:cNvPr id="62470" name="投影片編號版面配置區 5"/>
          <p:cNvSpPr>
            <a:spLocks noGrp="1"/>
          </p:cNvSpPr>
          <p:nvPr>
            <p:ph type="sldNum" sz="quarter" idx="12"/>
          </p:nvPr>
        </p:nvSpPr>
        <p:spPr bwMode="auto">
          <a:noFill/>
          <a:ln>
            <a:miter lim="800000"/>
            <a:headEnd/>
            <a:tailEnd/>
          </a:ln>
        </p:spPr>
        <p:txBody>
          <a:bodyPr/>
          <a:lstStyle/>
          <a:p>
            <a:fld id="{9A815DA1-0BE5-4302-B5D8-707C6EA23FE0}" type="slidenum">
              <a:rPr lang="zh-TW" altLang="en-US"/>
              <a:pPr/>
              <a:t>37</a:t>
            </a:fld>
            <a:endParaRPr lang="zh-TW" altLang="en-US"/>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p:txBody>
          <a:bodyPr/>
          <a:lstStyle/>
          <a:p>
            <a:endParaRPr lang="zh-TW" altLang="en-US" smtClean="0"/>
          </a:p>
        </p:txBody>
      </p:sp>
      <p:sp>
        <p:nvSpPr>
          <p:cNvPr id="63491" name="內容版面配置區 2"/>
          <p:cNvSpPr>
            <a:spLocks noGrp="1"/>
          </p:cNvSpPr>
          <p:nvPr>
            <p:ph idx="1"/>
          </p:nvPr>
        </p:nvSpPr>
        <p:spPr/>
        <p:txBody>
          <a:bodyPr/>
          <a:lstStyle/>
          <a:p>
            <a:endParaRPr lang="zh-TW" altLang="en-US" smtClean="0"/>
          </a:p>
        </p:txBody>
      </p:sp>
      <p:pic>
        <p:nvPicPr>
          <p:cNvPr id="63492" name="Picture 2" descr="http://www.colinsnotes.com/wp-content/uploads/2013/08/024-22.jpg"/>
          <p:cNvPicPr>
            <a:picLocks noChangeAspect="1" noChangeArrowheads="1"/>
          </p:cNvPicPr>
          <p:nvPr/>
        </p:nvPicPr>
        <p:blipFill>
          <a:blip r:embed="rId2" cstate="print"/>
          <a:srcRect/>
          <a:stretch>
            <a:fillRect/>
          </a:stretch>
        </p:blipFill>
        <p:spPr bwMode="auto">
          <a:xfrm>
            <a:off x="0" y="-22225"/>
            <a:ext cx="9148763" cy="5749925"/>
          </a:xfrm>
          <a:prstGeom prst="rect">
            <a:avLst/>
          </a:prstGeom>
          <a:noFill/>
          <a:ln w="9525">
            <a:noFill/>
            <a:miter lim="800000"/>
            <a:headEnd/>
            <a:tailEnd/>
          </a:ln>
        </p:spPr>
      </p:pic>
      <p:sp>
        <p:nvSpPr>
          <p:cNvPr id="5" name="矩形 4"/>
          <p:cNvSpPr/>
          <p:nvPr/>
        </p:nvSpPr>
        <p:spPr>
          <a:xfrm>
            <a:off x="3348038" y="5089525"/>
            <a:ext cx="4572000" cy="400050"/>
          </a:xfrm>
          <a:prstGeom prst="rect">
            <a:avLst/>
          </a:prstGeom>
          <a:solidFill>
            <a:schemeClr val="tx1">
              <a:alpha val="31000"/>
            </a:schemeClr>
          </a:solidFill>
        </p:spPr>
        <p:txBody>
          <a:bodyPr>
            <a:spAutoFit/>
          </a:bodyPr>
          <a:lstStyle/>
          <a:p>
            <a:r>
              <a:rPr kumimoji="0" lang="en-US" altLang="zh-TW" sz="1000">
                <a:solidFill>
                  <a:srgbClr val="000000"/>
                </a:solidFill>
              </a:rPr>
              <a:t>Using homemade tools, they remove the mud layer and then carve the slab into a nice square block, of two or three relatively standard sizes.</a:t>
            </a:r>
            <a:endParaRPr kumimoji="0" lang="zh-TW" altLang="en-US" sz="1000">
              <a:solidFill>
                <a:srgbClr val="000000"/>
              </a:solidFill>
            </a:endParaRPr>
          </a:p>
        </p:txBody>
      </p:sp>
      <p:sp>
        <p:nvSpPr>
          <p:cNvPr id="63494" name="投影片編號版面配置區 5"/>
          <p:cNvSpPr>
            <a:spLocks noGrp="1"/>
          </p:cNvSpPr>
          <p:nvPr>
            <p:ph type="sldNum" sz="quarter" idx="12"/>
          </p:nvPr>
        </p:nvSpPr>
        <p:spPr bwMode="auto">
          <a:noFill/>
          <a:ln>
            <a:miter lim="800000"/>
            <a:headEnd/>
            <a:tailEnd/>
          </a:ln>
        </p:spPr>
        <p:txBody>
          <a:bodyPr/>
          <a:lstStyle/>
          <a:p>
            <a:fld id="{504EA3E8-1AB8-4A1F-9B4F-7737C35C9370}" type="slidenum">
              <a:rPr lang="zh-TW" altLang="en-US"/>
              <a:pPr/>
              <a:t>38</a:t>
            </a:fld>
            <a:endParaRPr lang="zh-TW" altLang="en-US"/>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標題 1"/>
          <p:cNvSpPr>
            <a:spLocks noGrp="1"/>
          </p:cNvSpPr>
          <p:nvPr>
            <p:ph type="title"/>
          </p:nvPr>
        </p:nvSpPr>
        <p:spPr/>
        <p:txBody>
          <a:bodyPr/>
          <a:lstStyle/>
          <a:p>
            <a:endParaRPr lang="zh-TW" altLang="en-US" smtClean="0"/>
          </a:p>
        </p:txBody>
      </p:sp>
      <p:sp>
        <p:nvSpPr>
          <p:cNvPr id="64515" name="內容版面配置區 2"/>
          <p:cNvSpPr>
            <a:spLocks noGrp="1"/>
          </p:cNvSpPr>
          <p:nvPr>
            <p:ph idx="1"/>
          </p:nvPr>
        </p:nvSpPr>
        <p:spPr/>
        <p:txBody>
          <a:bodyPr/>
          <a:lstStyle/>
          <a:p>
            <a:endParaRPr lang="zh-TW" altLang="en-US" smtClean="0"/>
          </a:p>
        </p:txBody>
      </p:sp>
      <p:pic>
        <p:nvPicPr>
          <p:cNvPr id="64516" name="Picture 2" descr="http://www.colinsnotes.com/wp-content/uploads/2013/08/024-23.jpg"/>
          <p:cNvPicPr>
            <a:picLocks noChangeAspect="1" noChangeArrowheads="1"/>
          </p:cNvPicPr>
          <p:nvPr/>
        </p:nvPicPr>
        <p:blipFill>
          <a:blip r:embed="rId2" cstate="print"/>
          <a:srcRect/>
          <a:stretch>
            <a:fillRect/>
          </a:stretch>
        </p:blipFill>
        <p:spPr bwMode="auto">
          <a:xfrm>
            <a:off x="-25400" y="-22225"/>
            <a:ext cx="9169400" cy="5737225"/>
          </a:xfrm>
          <a:prstGeom prst="rect">
            <a:avLst/>
          </a:prstGeom>
          <a:noFill/>
          <a:ln w="9525">
            <a:noFill/>
            <a:miter lim="800000"/>
            <a:headEnd/>
            <a:tailEnd/>
          </a:ln>
        </p:spPr>
      </p:pic>
      <p:sp>
        <p:nvSpPr>
          <p:cNvPr id="5" name="矩形 4"/>
          <p:cNvSpPr/>
          <p:nvPr/>
        </p:nvSpPr>
        <p:spPr>
          <a:xfrm>
            <a:off x="611188" y="4945063"/>
            <a:ext cx="2952750" cy="708025"/>
          </a:xfrm>
          <a:prstGeom prst="rect">
            <a:avLst/>
          </a:prstGeom>
          <a:solidFill>
            <a:schemeClr val="tx1">
              <a:lumMod val="95000"/>
              <a:alpha val="32000"/>
            </a:schemeClr>
          </a:solidFill>
        </p:spPr>
        <p:txBody>
          <a:bodyPr>
            <a:spAutoFit/>
          </a:bodyPr>
          <a:lstStyle/>
          <a:p>
            <a:r>
              <a:rPr kumimoji="0" lang="en-US" altLang="zh-TW" sz="1000">
                <a:solidFill>
                  <a:srgbClr val="000000"/>
                </a:solidFill>
              </a:rPr>
              <a:t>A large block, once completed. It only takes a short time to make one, and they sell it for about 2 Birr ($0.10). Large camels will carry up to forty blocks, donkeys less than half.</a:t>
            </a:r>
            <a:endParaRPr kumimoji="0" lang="zh-TW" altLang="en-US" sz="1000">
              <a:solidFill>
                <a:srgbClr val="000000"/>
              </a:solidFill>
            </a:endParaRPr>
          </a:p>
        </p:txBody>
      </p:sp>
      <p:sp>
        <p:nvSpPr>
          <p:cNvPr id="64518" name="投影片編號版面配置區 5"/>
          <p:cNvSpPr>
            <a:spLocks noGrp="1"/>
          </p:cNvSpPr>
          <p:nvPr>
            <p:ph type="sldNum" sz="quarter" idx="12"/>
          </p:nvPr>
        </p:nvSpPr>
        <p:spPr bwMode="auto">
          <a:noFill/>
          <a:ln>
            <a:miter lim="800000"/>
            <a:headEnd/>
            <a:tailEnd/>
          </a:ln>
        </p:spPr>
        <p:txBody>
          <a:bodyPr/>
          <a:lstStyle/>
          <a:p>
            <a:fld id="{CB44583D-2BB0-437B-AD9A-1242315C5475}" type="slidenum">
              <a:rPr lang="zh-TW" altLang="en-US"/>
              <a:pPr/>
              <a:t>39</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標題 1"/>
          <p:cNvSpPr>
            <a:spLocks noGrp="1"/>
          </p:cNvSpPr>
          <p:nvPr>
            <p:ph type="title"/>
          </p:nvPr>
        </p:nvSpPr>
        <p:spPr/>
        <p:txBody>
          <a:bodyPr/>
          <a:lstStyle/>
          <a:p>
            <a:endParaRPr lang="zh-TW" altLang="en-US" smtClean="0"/>
          </a:p>
        </p:txBody>
      </p:sp>
      <p:sp>
        <p:nvSpPr>
          <p:cNvPr id="65539" name="內容版面配置區 2"/>
          <p:cNvSpPr>
            <a:spLocks noGrp="1"/>
          </p:cNvSpPr>
          <p:nvPr>
            <p:ph idx="1"/>
          </p:nvPr>
        </p:nvSpPr>
        <p:spPr/>
        <p:txBody>
          <a:bodyPr/>
          <a:lstStyle/>
          <a:p>
            <a:endParaRPr lang="zh-TW" altLang="en-US" smtClean="0"/>
          </a:p>
        </p:txBody>
      </p:sp>
      <p:pic>
        <p:nvPicPr>
          <p:cNvPr id="65540" name="圖片 3" descr="article-2326079-19D57AB2000005DC-916_964x657"/>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3995738" y="5233988"/>
            <a:ext cx="4572000" cy="400050"/>
          </a:xfrm>
          <a:prstGeom prst="rect">
            <a:avLst/>
          </a:prstGeom>
        </p:spPr>
        <p:txBody>
          <a:bodyPr>
            <a:spAutoFit/>
          </a:bodyPr>
          <a:lstStyle/>
          <a:p>
            <a:pPr fontAlgn="auto">
              <a:spcBef>
                <a:spcPts val="0"/>
              </a:spcBef>
              <a:spcAft>
                <a:spcPts val="0"/>
              </a:spcAft>
              <a:defRPr/>
            </a:pPr>
            <a:r>
              <a:rPr kumimoji="0" lang="en-US" altLang="zh-TW" sz="1000" dirty="0">
                <a:solidFill>
                  <a:prstClr val="white"/>
                </a:solidFill>
                <a:latin typeface="Calibri"/>
                <a:ea typeface="+mn-ea"/>
                <a:cs typeface="+mn-cs"/>
              </a:rPr>
              <a:t>Precious cargo: A young man heaves slabs of salt onto a truck in </a:t>
            </a:r>
            <a:r>
              <a:rPr kumimoji="0" lang="en-US" altLang="zh-TW" sz="1000" dirty="0" err="1">
                <a:solidFill>
                  <a:prstClr val="white"/>
                </a:solidFill>
                <a:latin typeface="Calibri"/>
                <a:ea typeface="+mn-ea"/>
                <a:cs typeface="+mn-cs"/>
              </a:rPr>
              <a:t>Berahile</a:t>
            </a:r>
            <a:r>
              <a:rPr kumimoji="0" lang="en-US" altLang="zh-TW" sz="1000" dirty="0">
                <a:solidFill>
                  <a:prstClr val="white"/>
                </a:solidFill>
                <a:latin typeface="Calibri"/>
                <a:ea typeface="+mn-ea"/>
                <a:cs typeface="+mn-cs"/>
              </a:rPr>
              <a:t> in Ethiopia, after the long journey from the Danakil Depression/ Reuters</a:t>
            </a:r>
          </a:p>
        </p:txBody>
      </p:sp>
      <p:sp>
        <p:nvSpPr>
          <p:cNvPr id="65542" name="投影片編號版面配置區 5"/>
          <p:cNvSpPr>
            <a:spLocks noGrp="1"/>
          </p:cNvSpPr>
          <p:nvPr>
            <p:ph type="sldNum" sz="quarter" idx="12"/>
          </p:nvPr>
        </p:nvSpPr>
        <p:spPr bwMode="auto">
          <a:noFill/>
          <a:ln>
            <a:miter lim="800000"/>
            <a:headEnd/>
            <a:tailEnd/>
          </a:ln>
        </p:spPr>
        <p:txBody>
          <a:bodyPr/>
          <a:lstStyle/>
          <a:p>
            <a:fld id="{E22C3D70-B853-4B3A-8CD8-15BC63448495}" type="slidenum">
              <a:rPr lang="zh-TW" altLang="en-US"/>
              <a:pPr/>
              <a:t>40</a:t>
            </a:fld>
            <a:endParaRPr lang="zh-TW" altLang="en-U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標題 1"/>
          <p:cNvSpPr>
            <a:spLocks noGrp="1"/>
          </p:cNvSpPr>
          <p:nvPr>
            <p:ph type="title"/>
          </p:nvPr>
        </p:nvSpPr>
        <p:spPr/>
        <p:txBody>
          <a:bodyPr/>
          <a:lstStyle/>
          <a:p>
            <a:endParaRPr lang="zh-TW" altLang="en-US" smtClean="0"/>
          </a:p>
        </p:txBody>
      </p:sp>
      <p:sp>
        <p:nvSpPr>
          <p:cNvPr id="66563" name="內容版面配置區 2"/>
          <p:cNvSpPr>
            <a:spLocks noGrp="1"/>
          </p:cNvSpPr>
          <p:nvPr>
            <p:ph idx="1"/>
          </p:nvPr>
        </p:nvSpPr>
        <p:spPr/>
        <p:txBody>
          <a:bodyPr/>
          <a:lstStyle/>
          <a:p>
            <a:endParaRPr lang="zh-TW" altLang="en-US" smtClean="0"/>
          </a:p>
        </p:txBody>
      </p:sp>
      <p:pic>
        <p:nvPicPr>
          <p:cNvPr id="66564" name="Picture 2" descr="http://www.colinsnotes.com/wp-content/uploads/2013/08/024-20.jpg"/>
          <p:cNvPicPr>
            <a:picLocks noChangeAspect="1" noChangeArrowheads="1"/>
          </p:cNvPicPr>
          <p:nvPr/>
        </p:nvPicPr>
        <p:blipFill>
          <a:blip r:embed="rId2" cstate="print"/>
          <a:srcRect/>
          <a:stretch>
            <a:fillRect/>
          </a:stretch>
        </p:blipFill>
        <p:spPr bwMode="auto">
          <a:xfrm>
            <a:off x="-20638" y="-22225"/>
            <a:ext cx="9164638" cy="5737225"/>
          </a:xfrm>
          <a:prstGeom prst="rect">
            <a:avLst/>
          </a:prstGeom>
          <a:noFill/>
          <a:ln w="9525">
            <a:noFill/>
            <a:miter lim="800000"/>
            <a:headEnd/>
            <a:tailEnd/>
          </a:ln>
        </p:spPr>
      </p:pic>
      <p:sp>
        <p:nvSpPr>
          <p:cNvPr id="5" name="矩形 4"/>
          <p:cNvSpPr/>
          <p:nvPr/>
        </p:nvSpPr>
        <p:spPr>
          <a:xfrm>
            <a:off x="2700338" y="5233988"/>
            <a:ext cx="3240087" cy="246062"/>
          </a:xfrm>
          <a:prstGeom prst="rect">
            <a:avLst/>
          </a:prstGeom>
        </p:spPr>
        <p:txBody>
          <a:bodyPr>
            <a:spAutoFit/>
          </a:bodyPr>
          <a:lstStyle/>
          <a:p>
            <a:r>
              <a:rPr kumimoji="0" lang="en-US" altLang="zh-TW" sz="1000">
                <a:solidFill>
                  <a:srgbClr val="FFFFFF"/>
                </a:solidFill>
              </a:rPr>
              <a:t>Empty camels, ready to be loaded up with salt blocks.</a:t>
            </a:r>
            <a:endParaRPr kumimoji="0" lang="zh-TW" altLang="en-US" sz="1000">
              <a:solidFill>
                <a:srgbClr val="FFFFFF"/>
              </a:solidFill>
            </a:endParaRPr>
          </a:p>
        </p:txBody>
      </p:sp>
      <p:sp>
        <p:nvSpPr>
          <p:cNvPr id="66566" name="投影片編號版面配置區 5"/>
          <p:cNvSpPr>
            <a:spLocks noGrp="1"/>
          </p:cNvSpPr>
          <p:nvPr>
            <p:ph type="sldNum" sz="quarter" idx="12"/>
          </p:nvPr>
        </p:nvSpPr>
        <p:spPr bwMode="auto">
          <a:noFill/>
          <a:ln>
            <a:miter lim="800000"/>
            <a:headEnd/>
            <a:tailEnd/>
          </a:ln>
        </p:spPr>
        <p:txBody>
          <a:bodyPr/>
          <a:lstStyle/>
          <a:p>
            <a:fld id="{9EB11C3B-95C7-4BB7-9171-8E4725C00E04}" type="slidenum">
              <a:rPr lang="zh-TW" altLang="en-US"/>
              <a:pPr/>
              <a:t>41</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標題 1"/>
          <p:cNvSpPr>
            <a:spLocks noGrp="1"/>
          </p:cNvSpPr>
          <p:nvPr>
            <p:ph type="title"/>
          </p:nvPr>
        </p:nvSpPr>
        <p:spPr/>
        <p:txBody>
          <a:bodyPr/>
          <a:lstStyle/>
          <a:p>
            <a:endParaRPr lang="zh-TW" altLang="en-US" smtClean="0"/>
          </a:p>
        </p:txBody>
      </p:sp>
      <p:sp>
        <p:nvSpPr>
          <p:cNvPr id="67587" name="內容版面配置區 2"/>
          <p:cNvSpPr>
            <a:spLocks noGrp="1"/>
          </p:cNvSpPr>
          <p:nvPr>
            <p:ph idx="1"/>
          </p:nvPr>
        </p:nvSpPr>
        <p:spPr/>
        <p:txBody>
          <a:bodyPr/>
          <a:lstStyle/>
          <a:p>
            <a:endParaRPr lang="zh-TW" altLang="en-US" smtClean="0"/>
          </a:p>
        </p:txBody>
      </p:sp>
      <p:pic>
        <p:nvPicPr>
          <p:cNvPr id="67588" name="Picture 3" descr="D:\新下載資料\In the World’s Hottest Desert, Mining and Moving Salt\Screen Shot 2013-12-08 at 12.07.01 PM.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7589" name="投影片編號版面配置區 4"/>
          <p:cNvSpPr>
            <a:spLocks noGrp="1"/>
          </p:cNvSpPr>
          <p:nvPr>
            <p:ph type="sldNum" sz="quarter" idx="12"/>
          </p:nvPr>
        </p:nvSpPr>
        <p:spPr bwMode="auto">
          <a:noFill/>
          <a:ln>
            <a:miter lim="800000"/>
            <a:headEnd/>
            <a:tailEnd/>
          </a:ln>
        </p:spPr>
        <p:txBody>
          <a:bodyPr/>
          <a:lstStyle/>
          <a:p>
            <a:fld id="{9230B999-E8F6-43DD-86A3-288412CA4930}" type="slidenum">
              <a:rPr lang="zh-TW" altLang="en-US"/>
              <a:pPr/>
              <a:t>42</a:t>
            </a:fld>
            <a:endParaRPr lang="zh-TW" altLang="en-US"/>
          </a:p>
        </p:txBody>
      </p:sp>
    </p:spTree>
  </p:cSld>
  <p:clrMapOvr>
    <a:masterClrMapping/>
  </p:clrMapOvr>
  <p:transition spd="med" advTm="7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標題 1"/>
          <p:cNvSpPr>
            <a:spLocks noGrp="1"/>
          </p:cNvSpPr>
          <p:nvPr>
            <p:ph type="title"/>
          </p:nvPr>
        </p:nvSpPr>
        <p:spPr/>
        <p:txBody>
          <a:bodyPr/>
          <a:lstStyle/>
          <a:p>
            <a:endParaRPr lang="zh-TW" altLang="en-US" smtClean="0"/>
          </a:p>
        </p:txBody>
      </p:sp>
      <p:sp>
        <p:nvSpPr>
          <p:cNvPr id="68611" name="內容版面配置區 2"/>
          <p:cNvSpPr>
            <a:spLocks noGrp="1"/>
          </p:cNvSpPr>
          <p:nvPr>
            <p:ph idx="1"/>
          </p:nvPr>
        </p:nvSpPr>
        <p:spPr/>
        <p:txBody>
          <a:bodyPr/>
          <a:lstStyle/>
          <a:p>
            <a:endParaRPr lang="zh-TW" altLang="en-US" smtClean="0"/>
          </a:p>
        </p:txBody>
      </p:sp>
      <p:pic>
        <p:nvPicPr>
          <p:cNvPr id="68612" name="圖片 3" descr="article-2326079-19D577FD000005DC-874_964x670"/>
          <p:cNvPicPr>
            <a:picLocks noGrp="1" noChangeAspect="1"/>
          </p:cNvPicPr>
          <p:nvPr isPhoto="1"/>
        </p:nvPicPr>
        <p:blipFill>
          <a:blip r:embed="rId2" cstate="print"/>
          <a:srcRect/>
          <a:stretch>
            <a:fillRect/>
          </a:stretch>
        </p:blipFill>
        <p:spPr bwMode="auto">
          <a:xfrm>
            <a:off x="0" y="-95250"/>
            <a:ext cx="9144000" cy="5810250"/>
          </a:xfrm>
          <a:prstGeom prst="rect">
            <a:avLst/>
          </a:prstGeom>
          <a:noFill/>
          <a:ln w="9525">
            <a:noFill/>
            <a:miter lim="800000"/>
            <a:headEnd/>
            <a:tailEnd/>
          </a:ln>
        </p:spPr>
      </p:pic>
      <p:sp>
        <p:nvSpPr>
          <p:cNvPr id="5" name="矩形 4"/>
          <p:cNvSpPr/>
          <p:nvPr/>
        </p:nvSpPr>
        <p:spPr>
          <a:xfrm>
            <a:off x="250825" y="5233988"/>
            <a:ext cx="4752975" cy="400050"/>
          </a:xfrm>
          <a:prstGeom prst="rect">
            <a:avLst/>
          </a:prstGeom>
          <a:solidFill>
            <a:schemeClr val="tx1">
              <a:alpha val="32000"/>
            </a:schemeClr>
          </a:solidFill>
        </p:spPr>
        <p:txBody>
          <a:bodyPr>
            <a:spAutoFit/>
          </a:bodyPr>
          <a:lstStyle/>
          <a:p>
            <a:r>
              <a:rPr kumimoji="0" lang="en-US" altLang="zh-TW" sz="1000">
                <a:solidFill>
                  <a:srgbClr val="000000"/>
                </a:solidFill>
              </a:rPr>
              <a:t>Long journey: A worker loads a camel with slabs of salt in the Danakil Depression in northern Ethiopia, before making the long journey back across the desert basin/ Reuters</a:t>
            </a:r>
            <a:endParaRPr kumimoji="0" lang="zh-TW" altLang="en-US" sz="1000">
              <a:solidFill>
                <a:srgbClr val="000000"/>
              </a:solidFill>
            </a:endParaRPr>
          </a:p>
        </p:txBody>
      </p:sp>
      <p:sp>
        <p:nvSpPr>
          <p:cNvPr id="68614" name="投影片編號版面配置區 5"/>
          <p:cNvSpPr>
            <a:spLocks noGrp="1"/>
          </p:cNvSpPr>
          <p:nvPr>
            <p:ph type="sldNum" sz="quarter" idx="12"/>
          </p:nvPr>
        </p:nvSpPr>
        <p:spPr bwMode="auto">
          <a:noFill/>
          <a:ln>
            <a:miter lim="800000"/>
            <a:headEnd/>
            <a:tailEnd/>
          </a:ln>
        </p:spPr>
        <p:txBody>
          <a:bodyPr/>
          <a:lstStyle/>
          <a:p>
            <a:fld id="{CD220C2B-A1C6-454A-A43F-DB62657D59D3}" type="slidenum">
              <a:rPr lang="zh-TW" altLang="en-US"/>
              <a:pPr/>
              <a:t>43</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標題 1"/>
          <p:cNvSpPr>
            <a:spLocks noGrp="1"/>
          </p:cNvSpPr>
          <p:nvPr>
            <p:ph type="title"/>
          </p:nvPr>
        </p:nvSpPr>
        <p:spPr/>
        <p:txBody>
          <a:bodyPr/>
          <a:lstStyle/>
          <a:p>
            <a:endParaRPr lang="zh-TW" altLang="en-US" smtClean="0"/>
          </a:p>
        </p:txBody>
      </p:sp>
      <p:sp>
        <p:nvSpPr>
          <p:cNvPr id="69635" name="內容版面配置區 2"/>
          <p:cNvSpPr>
            <a:spLocks noGrp="1"/>
          </p:cNvSpPr>
          <p:nvPr>
            <p:ph idx="1"/>
          </p:nvPr>
        </p:nvSpPr>
        <p:spPr/>
        <p:txBody>
          <a:bodyPr/>
          <a:lstStyle/>
          <a:p>
            <a:endParaRPr lang="zh-TW" altLang="en-US" smtClean="0"/>
          </a:p>
        </p:txBody>
      </p:sp>
      <p:pic>
        <p:nvPicPr>
          <p:cNvPr id="69636" name="圖片 3" descr="article-2326079-19D5738B000005DC-511_964x670"/>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468313" y="5160963"/>
            <a:ext cx="3816350" cy="401637"/>
          </a:xfrm>
          <a:prstGeom prst="rect">
            <a:avLst/>
          </a:prstGeom>
          <a:solidFill>
            <a:schemeClr val="tx1">
              <a:alpha val="33000"/>
            </a:schemeClr>
          </a:solidFill>
        </p:spPr>
        <p:txBody>
          <a:bodyPr>
            <a:spAutoFit/>
          </a:bodyPr>
          <a:lstStyle/>
          <a:p>
            <a:r>
              <a:rPr kumimoji="0" lang="en-US" altLang="zh-TW" sz="1000">
                <a:solidFill>
                  <a:srgbClr val="000000"/>
                </a:solidFill>
              </a:rPr>
              <a:t>Pack animals: Camels walk in single file behind a salt merchant through the vast, barren landscape/ Reuters</a:t>
            </a:r>
            <a:endParaRPr kumimoji="0" lang="zh-TW" altLang="en-US" sz="1000">
              <a:solidFill>
                <a:srgbClr val="000000"/>
              </a:solidFill>
            </a:endParaRPr>
          </a:p>
        </p:txBody>
      </p:sp>
      <p:sp>
        <p:nvSpPr>
          <p:cNvPr id="69638" name="投影片編號版面配置區 5"/>
          <p:cNvSpPr>
            <a:spLocks noGrp="1"/>
          </p:cNvSpPr>
          <p:nvPr>
            <p:ph type="sldNum" sz="quarter" idx="12"/>
          </p:nvPr>
        </p:nvSpPr>
        <p:spPr bwMode="auto">
          <a:noFill/>
          <a:ln>
            <a:miter lim="800000"/>
            <a:headEnd/>
            <a:tailEnd/>
          </a:ln>
        </p:spPr>
        <p:txBody>
          <a:bodyPr/>
          <a:lstStyle/>
          <a:p>
            <a:fld id="{8D271AAD-758F-4DCC-BE61-AA47CED61E24}" type="slidenum">
              <a:rPr lang="zh-TW" altLang="en-US"/>
              <a:pPr/>
              <a:t>44</a:t>
            </a:fld>
            <a:endParaRPr lang="zh-TW" altLang="en-U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標題 1"/>
          <p:cNvSpPr>
            <a:spLocks noGrp="1"/>
          </p:cNvSpPr>
          <p:nvPr>
            <p:ph type="title"/>
          </p:nvPr>
        </p:nvSpPr>
        <p:spPr/>
        <p:txBody>
          <a:bodyPr/>
          <a:lstStyle/>
          <a:p>
            <a:endParaRPr lang="zh-TW" altLang="en-US" smtClean="0"/>
          </a:p>
        </p:txBody>
      </p:sp>
      <p:sp>
        <p:nvSpPr>
          <p:cNvPr id="70659" name="內容版面配置區 2"/>
          <p:cNvSpPr>
            <a:spLocks noGrp="1"/>
          </p:cNvSpPr>
          <p:nvPr>
            <p:ph idx="1"/>
          </p:nvPr>
        </p:nvSpPr>
        <p:spPr/>
        <p:txBody>
          <a:bodyPr/>
          <a:lstStyle/>
          <a:p>
            <a:endParaRPr lang="zh-TW" altLang="en-US" smtClean="0"/>
          </a:p>
        </p:txBody>
      </p:sp>
      <p:pic>
        <p:nvPicPr>
          <p:cNvPr id="70660" name="Picture 4" descr="http://2.bp.blogspot.com/-8Lj6iQUzQtI/UqTSM3dHBSI/AAAAAAAAbNg/_LaPbljycLw/s1600/OD-BA022_VOLCAN_J_20131204173600.jpg"/>
          <p:cNvPicPr>
            <a:picLocks noChangeAspect="1" noChangeArrowheads="1"/>
          </p:cNvPicPr>
          <p:nvPr/>
        </p:nvPicPr>
        <p:blipFill>
          <a:blip r:embed="rId2" cstate="print"/>
          <a:srcRect/>
          <a:stretch>
            <a:fillRect/>
          </a:stretch>
        </p:blipFill>
        <p:spPr bwMode="auto">
          <a:xfrm>
            <a:off x="9525" y="-22225"/>
            <a:ext cx="9134475" cy="5737225"/>
          </a:xfrm>
          <a:prstGeom prst="rect">
            <a:avLst/>
          </a:prstGeom>
          <a:noFill/>
          <a:ln w="9525">
            <a:noFill/>
            <a:miter lim="800000"/>
            <a:headEnd/>
            <a:tailEnd/>
          </a:ln>
        </p:spPr>
      </p:pic>
      <p:sp>
        <p:nvSpPr>
          <p:cNvPr id="70661" name="投影片編號版面配置區 4"/>
          <p:cNvSpPr>
            <a:spLocks noGrp="1"/>
          </p:cNvSpPr>
          <p:nvPr>
            <p:ph type="sldNum" sz="quarter" idx="12"/>
          </p:nvPr>
        </p:nvSpPr>
        <p:spPr bwMode="auto">
          <a:noFill/>
          <a:ln>
            <a:miter lim="800000"/>
            <a:headEnd/>
            <a:tailEnd/>
          </a:ln>
        </p:spPr>
        <p:txBody>
          <a:bodyPr/>
          <a:lstStyle/>
          <a:p>
            <a:fld id="{7FFE154F-F88A-4D43-A1F3-6760483C7899}" type="slidenum">
              <a:rPr lang="zh-TW" altLang="en-US"/>
              <a:pPr/>
              <a:t>45</a:t>
            </a:fld>
            <a:endParaRPr lang="zh-TW" altLang="en-US"/>
          </a:p>
        </p:txBody>
      </p:sp>
    </p:spTree>
  </p:cSld>
  <p:clrMapOvr>
    <a:masterClrMapping/>
  </p:clrMapOvr>
  <p:transition spd="med" advTm="7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標題 1"/>
          <p:cNvSpPr>
            <a:spLocks noGrp="1"/>
          </p:cNvSpPr>
          <p:nvPr>
            <p:ph type="title"/>
          </p:nvPr>
        </p:nvSpPr>
        <p:spPr/>
        <p:txBody>
          <a:bodyPr/>
          <a:lstStyle/>
          <a:p>
            <a:endParaRPr lang="zh-TW" altLang="en-US" smtClean="0"/>
          </a:p>
        </p:txBody>
      </p:sp>
      <p:sp>
        <p:nvSpPr>
          <p:cNvPr id="71683" name="內容版面配置區 2"/>
          <p:cNvSpPr>
            <a:spLocks noGrp="1"/>
          </p:cNvSpPr>
          <p:nvPr>
            <p:ph idx="1"/>
          </p:nvPr>
        </p:nvSpPr>
        <p:spPr/>
        <p:txBody>
          <a:bodyPr/>
          <a:lstStyle/>
          <a:p>
            <a:endParaRPr lang="zh-TW" altLang="en-US" smtClean="0"/>
          </a:p>
        </p:txBody>
      </p:sp>
      <p:pic>
        <p:nvPicPr>
          <p:cNvPr id="71684" name="圖片 3" descr="article-2326079-19D5723A000005DC-950_964x644"/>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3348038" y="5200650"/>
            <a:ext cx="5400675" cy="246063"/>
          </a:xfrm>
          <a:prstGeom prst="rect">
            <a:avLst/>
          </a:prstGeom>
          <a:solidFill>
            <a:schemeClr val="tx1">
              <a:alpha val="32000"/>
            </a:schemeClr>
          </a:solidFill>
        </p:spPr>
        <p:txBody>
          <a:bodyPr>
            <a:spAutoFit/>
          </a:bodyPr>
          <a:lstStyle/>
          <a:p>
            <a:r>
              <a:rPr kumimoji="0" lang="en-US" altLang="zh-TW" sz="1000">
                <a:solidFill>
                  <a:srgbClr val="000000"/>
                </a:solidFill>
              </a:rPr>
              <a:t>Dry heat: Scores of camels form a caravan to trek across the barren landscape in the African desert</a:t>
            </a:r>
            <a:endParaRPr kumimoji="0" lang="zh-TW" altLang="en-US" sz="1000">
              <a:solidFill>
                <a:srgbClr val="000000"/>
              </a:solidFill>
            </a:endParaRPr>
          </a:p>
        </p:txBody>
      </p:sp>
      <p:sp>
        <p:nvSpPr>
          <p:cNvPr id="71686" name="投影片編號版面配置區 5"/>
          <p:cNvSpPr>
            <a:spLocks noGrp="1"/>
          </p:cNvSpPr>
          <p:nvPr>
            <p:ph type="sldNum" sz="quarter" idx="12"/>
          </p:nvPr>
        </p:nvSpPr>
        <p:spPr bwMode="auto">
          <a:noFill/>
          <a:ln>
            <a:miter lim="800000"/>
            <a:headEnd/>
            <a:tailEnd/>
          </a:ln>
        </p:spPr>
        <p:txBody>
          <a:bodyPr/>
          <a:lstStyle/>
          <a:p>
            <a:fld id="{A52F8CAF-5833-4FDE-BE03-F3D5424D3B0F}" type="slidenum">
              <a:rPr lang="zh-TW" altLang="en-US"/>
              <a:pPr/>
              <a:t>46</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標題 1"/>
          <p:cNvSpPr>
            <a:spLocks noGrp="1"/>
          </p:cNvSpPr>
          <p:nvPr>
            <p:ph type="title"/>
          </p:nvPr>
        </p:nvSpPr>
        <p:spPr/>
        <p:txBody>
          <a:bodyPr/>
          <a:lstStyle/>
          <a:p>
            <a:endParaRPr lang="zh-TW" altLang="en-US" smtClean="0"/>
          </a:p>
        </p:txBody>
      </p:sp>
      <p:sp>
        <p:nvSpPr>
          <p:cNvPr id="72707" name="內容版面配置區 2"/>
          <p:cNvSpPr>
            <a:spLocks noGrp="1"/>
          </p:cNvSpPr>
          <p:nvPr>
            <p:ph idx="1"/>
          </p:nvPr>
        </p:nvSpPr>
        <p:spPr/>
        <p:txBody>
          <a:bodyPr/>
          <a:lstStyle/>
          <a:p>
            <a:endParaRPr lang="zh-TW" altLang="en-US" smtClean="0"/>
          </a:p>
        </p:txBody>
      </p:sp>
      <p:pic>
        <p:nvPicPr>
          <p:cNvPr id="72708" name="圖片 3" descr="article-2326079-19D570E6000005DC-45_964x641"/>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矩形 4"/>
          <p:cNvSpPr/>
          <p:nvPr/>
        </p:nvSpPr>
        <p:spPr>
          <a:xfrm>
            <a:off x="3924300" y="5160963"/>
            <a:ext cx="4572000" cy="401637"/>
          </a:xfrm>
          <a:prstGeom prst="rect">
            <a:avLst/>
          </a:prstGeom>
        </p:spPr>
        <p:txBody>
          <a:bodyPr>
            <a:spAutoFit/>
          </a:bodyPr>
          <a:lstStyle/>
          <a:p>
            <a:r>
              <a:rPr kumimoji="0" lang="en-US" altLang="zh-TW" sz="1000">
                <a:solidFill>
                  <a:srgbClr val="FFFFFF"/>
                </a:solidFill>
              </a:rPr>
              <a:t>Water source: Young residents of Hamad-Ile pump water from a well in the Danakil Depression/ Reuters</a:t>
            </a:r>
            <a:endParaRPr kumimoji="0" lang="zh-TW" altLang="en-US" sz="1000">
              <a:solidFill>
                <a:srgbClr val="FFFFFF"/>
              </a:solidFill>
            </a:endParaRPr>
          </a:p>
        </p:txBody>
      </p:sp>
      <p:sp>
        <p:nvSpPr>
          <p:cNvPr id="72710" name="投影片編號版面配置區 5"/>
          <p:cNvSpPr>
            <a:spLocks noGrp="1"/>
          </p:cNvSpPr>
          <p:nvPr>
            <p:ph type="sldNum" sz="quarter" idx="12"/>
          </p:nvPr>
        </p:nvSpPr>
        <p:spPr bwMode="auto">
          <a:noFill/>
          <a:ln>
            <a:miter lim="800000"/>
            <a:headEnd/>
            <a:tailEnd/>
          </a:ln>
        </p:spPr>
        <p:txBody>
          <a:bodyPr/>
          <a:lstStyle/>
          <a:p>
            <a:fld id="{6170509C-0BCD-4FE0-B81F-971E203C63E8}" type="slidenum">
              <a:rPr lang="zh-TW" altLang="en-US"/>
              <a:pPr/>
              <a:t>47</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標題 1"/>
          <p:cNvSpPr>
            <a:spLocks noGrp="1"/>
          </p:cNvSpPr>
          <p:nvPr>
            <p:ph type="title"/>
          </p:nvPr>
        </p:nvSpPr>
        <p:spPr/>
        <p:txBody>
          <a:bodyPr/>
          <a:lstStyle/>
          <a:p>
            <a:endParaRPr lang="zh-TW" altLang="en-US" smtClean="0"/>
          </a:p>
        </p:txBody>
      </p:sp>
      <p:sp>
        <p:nvSpPr>
          <p:cNvPr id="73731" name="內容版面配置區 2"/>
          <p:cNvSpPr>
            <a:spLocks noGrp="1"/>
          </p:cNvSpPr>
          <p:nvPr>
            <p:ph idx="1"/>
          </p:nvPr>
        </p:nvSpPr>
        <p:spPr/>
        <p:txBody>
          <a:bodyPr/>
          <a:lstStyle/>
          <a:p>
            <a:endParaRPr lang="zh-TW" altLang="en-US" smtClean="0"/>
          </a:p>
        </p:txBody>
      </p:sp>
      <p:pic>
        <p:nvPicPr>
          <p:cNvPr id="73732" name="圖片 3" descr="article-2326079-19D57069000005DC-7_964x681"/>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3773488" y="5160963"/>
            <a:ext cx="4824412" cy="401637"/>
          </a:xfrm>
          <a:prstGeom prst="rect">
            <a:avLst/>
          </a:prstGeom>
        </p:spPr>
        <p:txBody>
          <a:bodyPr>
            <a:spAutoFit/>
          </a:bodyPr>
          <a:lstStyle/>
          <a:p>
            <a:r>
              <a:rPr kumimoji="0" lang="en-US" altLang="zh-TW" sz="1000">
                <a:solidFill>
                  <a:srgbClr val="FFFFFF"/>
                </a:solidFill>
              </a:rPr>
              <a:t>Rest stop: Salt merchants are seen posing for a photograph after they stop to rest for the night in a canyon on their way back to town from the remote salt desert/ Reuters</a:t>
            </a:r>
            <a:endParaRPr kumimoji="0" lang="zh-TW" altLang="en-US" sz="1000">
              <a:solidFill>
                <a:srgbClr val="FFFFFF"/>
              </a:solidFill>
            </a:endParaRPr>
          </a:p>
        </p:txBody>
      </p:sp>
      <p:sp>
        <p:nvSpPr>
          <p:cNvPr id="73734" name="投影片編號版面配置區 5"/>
          <p:cNvSpPr>
            <a:spLocks noGrp="1"/>
          </p:cNvSpPr>
          <p:nvPr>
            <p:ph type="sldNum" sz="quarter" idx="12"/>
          </p:nvPr>
        </p:nvSpPr>
        <p:spPr bwMode="auto">
          <a:noFill/>
          <a:ln>
            <a:miter lim="800000"/>
            <a:headEnd/>
            <a:tailEnd/>
          </a:ln>
        </p:spPr>
        <p:txBody>
          <a:bodyPr/>
          <a:lstStyle/>
          <a:p>
            <a:fld id="{E084DD5B-BB1D-423F-A343-2B29144873BE}" type="slidenum">
              <a:rPr lang="zh-TW" altLang="en-US"/>
              <a:pPr/>
              <a:t>48</a:t>
            </a:fld>
            <a:endParaRPr lang="zh-TW" altLang="en-U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標題 1"/>
          <p:cNvSpPr>
            <a:spLocks noGrp="1"/>
          </p:cNvSpPr>
          <p:nvPr>
            <p:ph type="title"/>
          </p:nvPr>
        </p:nvSpPr>
        <p:spPr/>
        <p:txBody>
          <a:bodyPr/>
          <a:lstStyle/>
          <a:p>
            <a:endParaRPr lang="zh-TW" altLang="en-US" smtClean="0"/>
          </a:p>
        </p:txBody>
      </p:sp>
      <p:sp>
        <p:nvSpPr>
          <p:cNvPr id="74755" name="內容版面配置區 2"/>
          <p:cNvSpPr>
            <a:spLocks noGrp="1"/>
          </p:cNvSpPr>
          <p:nvPr>
            <p:ph idx="1"/>
          </p:nvPr>
        </p:nvSpPr>
        <p:spPr/>
        <p:txBody>
          <a:bodyPr/>
          <a:lstStyle/>
          <a:p>
            <a:endParaRPr lang="zh-TW" altLang="en-US" smtClean="0"/>
          </a:p>
        </p:txBody>
      </p:sp>
      <p:pic>
        <p:nvPicPr>
          <p:cNvPr id="74756" name="圖片 3" descr="article-2326079-19D57061000005DC-380_964x657"/>
          <p:cNvPicPr>
            <a:picLocks noGrp="1" noChangeAspect="1"/>
          </p:cNvPicPr>
          <p:nvPr isPhoto="1"/>
        </p:nvPicPr>
        <p:blipFill>
          <a:blip r:embed="rId2" cstate="print"/>
          <a:srcRect/>
          <a:stretch>
            <a:fillRect/>
          </a:stretch>
        </p:blipFill>
        <p:spPr bwMode="auto">
          <a:xfrm>
            <a:off x="0" y="-22225"/>
            <a:ext cx="9144000" cy="5800725"/>
          </a:xfrm>
          <a:prstGeom prst="rect">
            <a:avLst/>
          </a:prstGeom>
          <a:noFill/>
          <a:ln w="9525">
            <a:noFill/>
            <a:miter lim="800000"/>
            <a:headEnd/>
            <a:tailEnd/>
          </a:ln>
        </p:spPr>
      </p:pic>
      <p:sp>
        <p:nvSpPr>
          <p:cNvPr id="5" name="矩形 4"/>
          <p:cNvSpPr/>
          <p:nvPr/>
        </p:nvSpPr>
        <p:spPr>
          <a:xfrm>
            <a:off x="3924300" y="5160963"/>
            <a:ext cx="4572000" cy="401637"/>
          </a:xfrm>
          <a:prstGeom prst="rect">
            <a:avLst/>
          </a:prstGeom>
        </p:spPr>
        <p:txBody>
          <a:bodyPr>
            <a:spAutoFit/>
          </a:bodyPr>
          <a:lstStyle/>
          <a:p>
            <a:r>
              <a:rPr kumimoji="0" lang="en-US" altLang="zh-TW" sz="1000">
                <a:solidFill>
                  <a:srgbClr val="FFFFFF"/>
                </a:solidFill>
              </a:rPr>
              <a:t>Making camp: Merchants and their pack animals rest side by side as they journey back from extracting salt from the desert basin/ Reuters</a:t>
            </a:r>
            <a:endParaRPr kumimoji="0" lang="zh-TW" altLang="en-US" sz="1000">
              <a:solidFill>
                <a:srgbClr val="FFFFFF"/>
              </a:solidFill>
            </a:endParaRPr>
          </a:p>
        </p:txBody>
      </p:sp>
      <p:sp>
        <p:nvSpPr>
          <p:cNvPr id="74758" name="投影片編號版面配置區 5"/>
          <p:cNvSpPr>
            <a:spLocks noGrp="1"/>
          </p:cNvSpPr>
          <p:nvPr>
            <p:ph type="sldNum" sz="quarter" idx="12"/>
          </p:nvPr>
        </p:nvSpPr>
        <p:spPr bwMode="auto">
          <a:noFill/>
          <a:ln>
            <a:miter lim="800000"/>
            <a:headEnd/>
            <a:tailEnd/>
          </a:ln>
        </p:spPr>
        <p:txBody>
          <a:bodyPr/>
          <a:lstStyle/>
          <a:p>
            <a:fld id="{EF13A776-8481-4056-ACC0-CC82EBD2A33E}" type="slidenum">
              <a:rPr lang="zh-TW" altLang="en-US"/>
              <a:pPr/>
              <a:t>49</a:t>
            </a:fld>
            <a:endParaRPr lang="zh-TW" altLang="en-U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標題 1"/>
          <p:cNvSpPr>
            <a:spLocks noGrp="1"/>
          </p:cNvSpPr>
          <p:nvPr>
            <p:ph type="title"/>
          </p:nvPr>
        </p:nvSpPr>
        <p:spPr/>
        <p:txBody>
          <a:bodyPr/>
          <a:lstStyle/>
          <a:p>
            <a:endParaRPr lang="zh-TW" altLang="en-US" smtClean="0"/>
          </a:p>
        </p:txBody>
      </p:sp>
      <p:sp>
        <p:nvSpPr>
          <p:cNvPr id="75779" name="內容版面配置區 2"/>
          <p:cNvSpPr>
            <a:spLocks noGrp="1"/>
          </p:cNvSpPr>
          <p:nvPr>
            <p:ph idx="1"/>
          </p:nvPr>
        </p:nvSpPr>
        <p:spPr/>
        <p:txBody>
          <a:bodyPr/>
          <a:lstStyle/>
          <a:p>
            <a:endParaRPr lang="zh-TW" altLang="en-US" smtClean="0"/>
          </a:p>
        </p:txBody>
      </p:sp>
      <p:pic>
        <p:nvPicPr>
          <p:cNvPr id="75780" name="圖片 3" descr="article-2326079-19D56FF2000005DC-557_964x642"/>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107950" y="49213"/>
            <a:ext cx="4572000" cy="400050"/>
          </a:xfrm>
          <a:prstGeom prst="rect">
            <a:avLst/>
          </a:prstGeom>
        </p:spPr>
        <p:txBody>
          <a:bodyPr>
            <a:spAutoFit/>
          </a:bodyPr>
          <a:lstStyle/>
          <a:p>
            <a:r>
              <a:rPr kumimoji="0" lang="en-US" altLang="zh-TW" sz="1000">
                <a:solidFill>
                  <a:srgbClr val="FFFFFF"/>
                </a:solidFill>
              </a:rPr>
              <a:t>Final destination: The lights of Berahile in Afar, where much of the economy revolves around the salt trade/ Reuters</a:t>
            </a:r>
            <a:endParaRPr kumimoji="0" lang="zh-TW" altLang="en-US" sz="1000">
              <a:solidFill>
                <a:srgbClr val="FFFFFF"/>
              </a:solidFill>
            </a:endParaRPr>
          </a:p>
        </p:txBody>
      </p:sp>
      <p:sp>
        <p:nvSpPr>
          <p:cNvPr id="75782" name="投影片編號版面配置區 5"/>
          <p:cNvSpPr>
            <a:spLocks noGrp="1"/>
          </p:cNvSpPr>
          <p:nvPr>
            <p:ph type="sldNum" sz="quarter" idx="12"/>
          </p:nvPr>
        </p:nvSpPr>
        <p:spPr bwMode="auto">
          <a:noFill/>
          <a:ln>
            <a:miter lim="800000"/>
            <a:headEnd/>
            <a:tailEnd/>
          </a:ln>
        </p:spPr>
        <p:txBody>
          <a:bodyPr/>
          <a:lstStyle/>
          <a:p>
            <a:fld id="{656EB5A7-64A9-46BE-A964-2B6FC3C19F5C}" type="slidenum">
              <a:rPr lang="zh-TW" altLang="en-US"/>
              <a:pPr/>
              <a:t>50</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標題 1"/>
          <p:cNvSpPr>
            <a:spLocks noGrp="1"/>
          </p:cNvSpPr>
          <p:nvPr>
            <p:ph type="title"/>
          </p:nvPr>
        </p:nvSpPr>
        <p:spPr/>
        <p:txBody>
          <a:bodyPr/>
          <a:lstStyle/>
          <a:p>
            <a:endParaRPr lang="zh-TW" altLang="en-US" smtClean="0"/>
          </a:p>
        </p:txBody>
      </p:sp>
      <p:sp>
        <p:nvSpPr>
          <p:cNvPr id="76803" name="內容版面配置區 2"/>
          <p:cNvSpPr>
            <a:spLocks noGrp="1"/>
          </p:cNvSpPr>
          <p:nvPr>
            <p:ph idx="1"/>
          </p:nvPr>
        </p:nvSpPr>
        <p:spPr/>
        <p:txBody>
          <a:bodyPr/>
          <a:lstStyle/>
          <a:p>
            <a:endParaRPr lang="zh-TW" altLang="en-US" smtClean="0"/>
          </a:p>
        </p:txBody>
      </p:sp>
      <p:pic>
        <p:nvPicPr>
          <p:cNvPr id="76804" name="圖片 3" descr="article-2326079-19D5799E000005DC-705_964x629"/>
          <p:cNvPicPr>
            <a:picLocks noGrp="1" noChangeAspect="1"/>
          </p:cNvPicPr>
          <p:nvPr isPhoto="1"/>
        </p:nvPicPr>
        <p:blipFill>
          <a:blip r:embed="rId2" cstate="print"/>
          <a:srcRect/>
          <a:stretch>
            <a:fillRect/>
          </a:stretch>
        </p:blipFill>
        <p:spPr bwMode="auto">
          <a:xfrm>
            <a:off x="0" y="-22225"/>
            <a:ext cx="9144000" cy="5737225"/>
          </a:xfrm>
          <a:prstGeom prst="rect">
            <a:avLst/>
          </a:prstGeom>
          <a:noFill/>
          <a:ln w="9525">
            <a:noFill/>
            <a:miter lim="800000"/>
            <a:headEnd/>
            <a:tailEnd/>
          </a:ln>
        </p:spPr>
      </p:pic>
      <p:sp>
        <p:nvSpPr>
          <p:cNvPr id="5" name="矩形 4"/>
          <p:cNvSpPr/>
          <p:nvPr/>
        </p:nvSpPr>
        <p:spPr>
          <a:xfrm>
            <a:off x="1547813" y="5089525"/>
            <a:ext cx="4572000" cy="400050"/>
          </a:xfrm>
          <a:prstGeom prst="rect">
            <a:avLst/>
          </a:prstGeom>
        </p:spPr>
        <p:txBody>
          <a:bodyPr>
            <a:spAutoFit/>
          </a:bodyPr>
          <a:lstStyle/>
          <a:p>
            <a:r>
              <a:rPr kumimoji="0" lang="en-US" altLang="zh-TW" sz="1000">
                <a:solidFill>
                  <a:srgbClr val="FFFFFF"/>
                </a:solidFill>
              </a:rPr>
              <a:t>Wares: Workers unload slabs of salt from their camels upon arrival in the town of Berahile, in Afar/ Reuters</a:t>
            </a:r>
            <a:endParaRPr kumimoji="0" lang="zh-TW" altLang="en-US" sz="1000">
              <a:solidFill>
                <a:srgbClr val="FFFFFF"/>
              </a:solidFill>
            </a:endParaRPr>
          </a:p>
        </p:txBody>
      </p:sp>
      <p:sp>
        <p:nvSpPr>
          <p:cNvPr id="76806" name="投影片編號版面配置區 5"/>
          <p:cNvSpPr>
            <a:spLocks noGrp="1"/>
          </p:cNvSpPr>
          <p:nvPr>
            <p:ph type="sldNum" sz="quarter" idx="12"/>
          </p:nvPr>
        </p:nvSpPr>
        <p:spPr bwMode="auto">
          <a:noFill/>
          <a:ln>
            <a:miter lim="800000"/>
            <a:headEnd/>
            <a:tailEnd/>
          </a:ln>
        </p:spPr>
        <p:txBody>
          <a:bodyPr/>
          <a:lstStyle/>
          <a:p>
            <a:fld id="{D5F74F25-7798-46C6-A96D-4FAE2FEF1305}" type="slidenum">
              <a:rPr lang="zh-TW" altLang="en-US"/>
              <a:pPr/>
              <a:t>51</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標題 1"/>
          <p:cNvSpPr>
            <a:spLocks noGrp="1"/>
          </p:cNvSpPr>
          <p:nvPr>
            <p:ph type="title"/>
          </p:nvPr>
        </p:nvSpPr>
        <p:spPr/>
        <p:txBody>
          <a:bodyPr/>
          <a:lstStyle/>
          <a:p>
            <a:endParaRPr lang="zh-TW" altLang="en-US" smtClean="0"/>
          </a:p>
        </p:txBody>
      </p:sp>
      <p:sp>
        <p:nvSpPr>
          <p:cNvPr id="77827" name="內容版面配置區 2"/>
          <p:cNvSpPr>
            <a:spLocks noGrp="1"/>
          </p:cNvSpPr>
          <p:nvPr>
            <p:ph idx="1"/>
          </p:nvPr>
        </p:nvSpPr>
        <p:spPr/>
        <p:txBody>
          <a:bodyPr/>
          <a:lstStyle/>
          <a:p>
            <a:endParaRPr lang="zh-TW" altLang="en-US" smtClean="0"/>
          </a:p>
        </p:txBody>
      </p:sp>
      <p:pic>
        <p:nvPicPr>
          <p:cNvPr id="77828" name="Picture 2" descr="http://gdb.voanews.com/D0E55AED-28AB-4172-8519-1FFEBD867CD0_mw1024_n_s.jpg"/>
          <p:cNvPicPr>
            <a:picLocks noChangeAspect="1" noChangeArrowheads="1"/>
          </p:cNvPicPr>
          <p:nvPr/>
        </p:nvPicPr>
        <p:blipFill>
          <a:blip r:embed="rId2" cstate="print"/>
          <a:srcRect/>
          <a:stretch>
            <a:fillRect/>
          </a:stretch>
        </p:blipFill>
        <p:spPr bwMode="auto">
          <a:xfrm>
            <a:off x="0" y="0"/>
            <a:ext cx="9164638" cy="5715000"/>
          </a:xfrm>
          <a:prstGeom prst="rect">
            <a:avLst/>
          </a:prstGeom>
          <a:noFill/>
          <a:ln w="9525">
            <a:noFill/>
            <a:miter lim="800000"/>
            <a:headEnd/>
            <a:tailEnd/>
          </a:ln>
        </p:spPr>
      </p:pic>
      <p:sp>
        <p:nvSpPr>
          <p:cNvPr id="5" name="矩形 4"/>
          <p:cNvSpPr/>
          <p:nvPr/>
        </p:nvSpPr>
        <p:spPr>
          <a:xfrm>
            <a:off x="3708400" y="5233988"/>
            <a:ext cx="4572000" cy="400050"/>
          </a:xfrm>
          <a:prstGeom prst="rect">
            <a:avLst/>
          </a:prstGeom>
        </p:spPr>
        <p:txBody>
          <a:bodyPr>
            <a:spAutoFit/>
          </a:bodyPr>
          <a:lstStyle/>
          <a:p>
            <a:r>
              <a:rPr kumimoji="0" lang="en-US" altLang="zh-TW" sz="1000">
                <a:solidFill>
                  <a:srgbClr val="FFFFFF"/>
                </a:solidFill>
              </a:rPr>
              <a:t>Men prepare bars of salt to be sold in the main market of the city of Mekele, northern Ethiopia, in this April 24, 2013, file photo.</a:t>
            </a:r>
            <a:endParaRPr kumimoji="0" lang="zh-TW" altLang="en-US" sz="1000">
              <a:solidFill>
                <a:srgbClr val="FFFFFF"/>
              </a:solidFill>
            </a:endParaRPr>
          </a:p>
        </p:txBody>
      </p:sp>
      <p:sp>
        <p:nvSpPr>
          <p:cNvPr id="77830" name="投影片編號版面配置區 5"/>
          <p:cNvSpPr>
            <a:spLocks noGrp="1"/>
          </p:cNvSpPr>
          <p:nvPr>
            <p:ph type="sldNum" sz="quarter" idx="12"/>
          </p:nvPr>
        </p:nvSpPr>
        <p:spPr bwMode="auto">
          <a:noFill/>
          <a:ln>
            <a:miter lim="800000"/>
            <a:headEnd/>
            <a:tailEnd/>
          </a:ln>
        </p:spPr>
        <p:txBody>
          <a:bodyPr/>
          <a:lstStyle/>
          <a:p>
            <a:fld id="{18705355-7486-49F3-9EBE-4529C1957B5D}" type="slidenum">
              <a:rPr lang="zh-TW" altLang="en-US"/>
              <a:pPr/>
              <a:t>52</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標題 1"/>
          <p:cNvSpPr>
            <a:spLocks noGrp="1"/>
          </p:cNvSpPr>
          <p:nvPr>
            <p:ph type="title"/>
          </p:nvPr>
        </p:nvSpPr>
        <p:spPr/>
        <p:txBody>
          <a:bodyPr/>
          <a:lstStyle/>
          <a:p>
            <a:endParaRPr lang="zh-TW" altLang="en-US" smtClean="0"/>
          </a:p>
        </p:txBody>
      </p:sp>
      <p:sp>
        <p:nvSpPr>
          <p:cNvPr id="78851" name="內容版面配置區 2"/>
          <p:cNvSpPr>
            <a:spLocks noGrp="1"/>
          </p:cNvSpPr>
          <p:nvPr>
            <p:ph idx="1"/>
          </p:nvPr>
        </p:nvSpPr>
        <p:spPr/>
        <p:txBody>
          <a:bodyPr/>
          <a:lstStyle/>
          <a:p>
            <a:endParaRPr lang="zh-TW" altLang="en-US" smtClean="0"/>
          </a:p>
        </p:txBody>
      </p:sp>
      <p:pic>
        <p:nvPicPr>
          <p:cNvPr id="78852" name="Picture 2" descr="http://static.businessinsider.com/image/519d124369bedd1055000001/image.jpg"/>
          <p:cNvPicPr>
            <a:picLocks noChangeAspect="1" noChangeArrowheads="1"/>
          </p:cNvPicPr>
          <p:nvPr/>
        </p:nvPicPr>
        <p:blipFill>
          <a:blip r:embed="rId2" cstate="print"/>
          <a:srcRect t="-3026"/>
          <a:stretch>
            <a:fillRect/>
          </a:stretch>
        </p:blipFill>
        <p:spPr bwMode="auto">
          <a:xfrm>
            <a:off x="0" y="-201613"/>
            <a:ext cx="9144000" cy="5916613"/>
          </a:xfrm>
          <a:prstGeom prst="rect">
            <a:avLst/>
          </a:prstGeom>
          <a:noFill/>
          <a:ln w="9525">
            <a:noFill/>
            <a:miter lim="800000"/>
            <a:headEnd/>
            <a:tailEnd/>
          </a:ln>
        </p:spPr>
      </p:pic>
      <p:sp>
        <p:nvSpPr>
          <p:cNvPr id="5" name="矩形 4"/>
          <p:cNvSpPr/>
          <p:nvPr/>
        </p:nvSpPr>
        <p:spPr>
          <a:xfrm>
            <a:off x="1058863" y="5114925"/>
            <a:ext cx="4572000" cy="400050"/>
          </a:xfrm>
          <a:prstGeom prst="rect">
            <a:avLst/>
          </a:prstGeom>
        </p:spPr>
        <p:txBody>
          <a:bodyPr>
            <a:spAutoFit/>
          </a:bodyPr>
          <a:lstStyle/>
          <a:p>
            <a:r>
              <a:rPr kumimoji="0" lang="en-US" altLang="zh-TW" sz="1000">
                <a:solidFill>
                  <a:srgbClr val="FFFFFF"/>
                </a:solidFill>
              </a:rPr>
              <a:t>A man prepares bars of salt to be sold in the main market of the city of Mekele, northern Ethiopia. (Pic: Reuters)</a:t>
            </a:r>
            <a:endParaRPr kumimoji="0" lang="zh-TW" altLang="en-US" sz="1000">
              <a:solidFill>
                <a:srgbClr val="FFFFFF"/>
              </a:solidFill>
            </a:endParaRPr>
          </a:p>
        </p:txBody>
      </p:sp>
      <p:sp>
        <p:nvSpPr>
          <p:cNvPr id="78854" name="投影片編號版面配置區 5"/>
          <p:cNvSpPr>
            <a:spLocks noGrp="1"/>
          </p:cNvSpPr>
          <p:nvPr>
            <p:ph type="sldNum" sz="quarter" idx="12"/>
          </p:nvPr>
        </p:nvSpPr>
        <p:spPr bwMode="auto">
          <a:noFill/>
          <a:ln>
            <a:miter lim="800000"/>
            <a:headEnd/>
            <a:tailEnd/>
          </a:ln>
        </p:spPr>
        <p:txBody>
          <a:bodyPr/>
          <a:lstStyle/>
          <a:p>
            <a:fld id="{701C85D9-93E5-42C9-8D74-BCC631E7A59A}" type="slidenum">
              <a:rPr lang="zh-TW" altLang="en-US"/>
              <a:pPr/>
              <a:t>53</a:t>
            </a:fld>
            <a:endParaRPr lang="zh-TW" altLang="en-U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標題 1"/>
          <p:cNvSpPr>
            <a:spLocks noGrp="1"/>
          </p:cNvSpPr>
          <p:nvPr>
            <p:ph type="title"/>
          </p:nvPr>
        </p:nvSpPr>
        <p:spPr/>
        <p:txBody>
          <a:bodyPr/>
          <a:lstStyle/>
          <a:p>
            <a:endParaRPr lang="zh-TW" altLang="en-US" smtClean="0"/>
          </a:p>
        </p:txBody>
      </p:sp>
      <p:sp>
        <p:nvSpPr>
          <p:cNvPr id="79875" name="內容版面配置區 2"/>
          <p:cNvSpPr>
            <a:spLocks noGrp="1"/>
          </p:cNvSpPr>
          <p:nvPr>
            <p:ph idx="1"/>
          </p:nvPr>
        </p:nvSpPr>
        <p:spPr/>
        <p:txBody>
          <a:bodyPr/>
          <a:lstStyle/>
          <a:p>
            <a:endParaRPr lang="zh-TW" altLang="en-US" smtClean="0"/>
          </a:p>
        </p:txBody>
      </p:sp>
      <p:pic>
        <p:nvPicPr>
          <p:cNvPr id="79876" name="Picture 3" descr="D:\新下載資料\In the World’s Hottest Desert, Mining and Moving Salt\image.jpg"/>
          <p:cNvPicPr>
            <a:picLocks noChangeAspect="1" noChangeArrowheads="1"/>
          </p:cNvPicPr>
          <p:nvPr/>
        </p:nvPicPr>
        <p:blipFill>
          <a:blip r:embed="rId2" cstate="print"/>
          <a:srcRect/>
          <a:stretch>
            <a:fillRect/>
          </a:stretch>
        </p:blipFill>
        <p:spPr bwMode="auto">
          <a:xfrm>
            <a:off x="957263" y="30163"/>
            <a:ext cx="8223250" cy="5684837"/>
          </a:xfrm>
          <a:prstGeom prst="rect">
            <a:avLst/>
          </a:prstGeom>
          <a:noFill/>
          <a:ln w="9525">
            <a:noFill/>
            <a:miter lim="800000"/>
            <a:headEnd/>
            <a:tailEnd/>
          </a:ln>
        </p:spPr>
      </p:pic>
      <p:sp>
        <p:nvSpPr>
          <p:cNvPr id="5" name="矩形 4"/>
          <p:cNvSpPr/>
          <p:nvPr/>
        </p:nvSpPr>
        <p:spPr>
          <a:xfrm>
            <a:off x="461963" y="5305425"/>
            <a:ext cx="4572000" cy="246063"/>
          </a:xfrm>
          <a:prstGeom prst="rect">
            <a:avLst/>
          </a:prstGeom>
        </p:spPr>
        <p:txBody>
          <a:bodyPr>
            <a:spAutoFit/>
          </a:bodyPr>
          <a:lstStyle/>
          <a:p>
            <a:r>
              <a:rPr kumimoji="0" lang="en-US" altLang="zh-TW" sz="1000">
                <a:solidFill>
                  <a:srgbClr val="FFFFFF"/>
                </a:solidFill>
              </a:rPr>
              <a:t>Salt used to act as a form of currency in the region. Now, most people prefer cash.</a:t>
            </a:r>
            <a:endParaRPr kumimoji="0" lang="zh-TW" altLang="en-US" sz="1000">
              <a:solidFill>
                <a:srgbClr val="FFFFFF"/>
              </a:solidFill>
            </a:endParaRPr>
          </a:p>
        </p:txBody>
      </p:sp>
      <p:sp>
        <p:nvSpPr>
          <p:cNvPr id="79878" name="投影片編號版面配置區 7"/>
          <p:cNvSpPr>
            <a:spLocks noGrp="1"/>
          </p:cNvSpPr>
          <p:nvPr>
            <p:ph type="sldNum" sz="quarter" idx="12"/>
          </p:nvPr>
        </p:nvSpPr>
        <p:spPr bwMode="auto">
          <a:noFill/>
          <a:ln>
            <a:miter lim="800000"/>
            <a:headEnd/>
            <a:tailEnd/>
          </a:ln>
        </p:spPr>
        <p:txBody>
          <a:bodyPr/>
          <a:lstStyle/>
          <a:p>
            <a:fld id="{8EAAFBAB-F6D4-4C50-AD1E-AB605983E10A}" type="slidenum">
              <a:rPr lang="zh-TW" altLang="en-US"/>
              <a:pPr/>
              <a:t>54</a:t>
            </a:fld>
            <a:endParaRPr lang="zh-TW" altLang="en-U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標題 1"/>
          <p:cNvSpPr>
            <a:spLocks noGrp="1"/>
          </p:cNvSpPr>
          <p:nvPr>
            <p:ph type="title"/>
          </p:nvPr>
        </p:nvSpPr>
        <p:spPr/>
        <p:txBody>
          <a:bodyPr/>
          <a:lstStyle/>
          <a:p>
            <a:endParaRPr lang="zh-TW" altLang="en-US" smtClean="0"/>
          </a:p>
        </p:txBody>
      </p:sp>
      <p:sp>
        <p:nvSpPr>
          <p:cNvPr id="80899" name="內容版面配置區 2"/>
          <p:cNvSpPr>
            <a:spLocks noGrp="1"/>
          </p:cNvSpPr>
          <p:nvPr>
            <p:ph idx="1"/>
          </p:nvPr>
        </p:nvSpPr>
        <p:spPr/>
        <p:txBody>
          <a:bodyPr/>
          <a:lstStyle/>
          <a:p>
            <a:endParaRPr lang="zh-TW" altLang="en-US" smtClean="0"/>
          </a:p>
        </p:txBody>
      </p:sp>
      <p:pic>
        <p:nvPicPr>
          <p:cNvPr id="80900" name="Picture 2" descr="http://www.salt.org.sg/wp-content/uploads/Salt.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0901" name="投影片編號版面配置區 4"/>
          <p:cNvSpPr>
            <a:spLocks noGrp="1"/>
          </p:cNvSpPr>
          <p:nvPr>
            <p:ph type="sldNum" sz="quarter" idx="12"/>
          </p:nvPr>
        </p:nvSpPr>
        <p:spPr bwMode="auto">
          <a:noFill/>
          <a:ln>
            <a:miter lim="800000"/>
            <a:headEnd/>
            <a:tailEnd/>
          </a:ln>
        </p:spPr>
        <p:txBody>
          <a:bodyPr/>
          <a:lstStyle/>
          <a:p>
            <a:fld id="{4BEA1B73-E96F-49C2-AAEB-9534B6329496}" type="slidenum">
              <a:rPr lang="zh-TW" altLang="en-US"/>
              <a:pPr/>
              <a:t>55</a:t>
            </a:fld>
            <a:endParaRPr lang="zh-TW" altLang="en-US"/>
          </a:p>
        </p:txBody>
      </p:sp>
    </p:spTree>
  </p:cSld>
  <p:clrMapOvr>
    <a:masterClrMapping/>
  </p:clrMapOvr>
  <p:transition spd="med" advTm="8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1497D00-87C9-4043-A008-E8F7103F8B58}" type="slidenum">
              <a:rPr lang="zh-TW" altLang="en-US" smtClean="0"/>
              <a:pPr/>
              <a:t>56</a:t>
            </a:fld>
            <a:endParaRPr lang="zh-TW" altLang="en-US"/>
          </a:p>
        </p:txBody>
      </p:sp>
      <p:sp>
        <p:nvSpPr>
          <p:cNvPr id="5" name="矩形 5"/>
          <p:cNvSpPr>
            <a:spLocks noChangeArrowheads="1"/>
          </p:cNvSpPr>
          <p:nvPr/>
        </p:nvSpPr>
        <p:spPr bwMode="auto">
          <a:xfrm>
            <a:off x="251520" y="4945732"/>
            <a:ext cx="4097338"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kumimoji="0" lang="en-US" altLang="zh-TW" sz="1000" b="1" dirty="0">
                <a:solidFill>
                  <a:srgbClr val="FFFFFF"/>
                </a:solidFill>
              </a:rPr>
              <a:t>5/01/2014</a:t>
            </a:r>
            <a:r>
              <a:rPr kumimoji="0" lang="zh-TW" altLang="en-US" sz="1000" b="1" dirty="0">
                <a:solidFill>
                  <a:srgbClr val="FFFFFF"/>
                </a:solidFill>
                <a:latin typeface="微軟正黑體" pitchFamily="34" charset="-120"/>
                <a:ea typeface="微軟正黑體" pitchFamily="34" charset="-120"/>
              </a:rPr>
              <a:t>王文堯</a:t>
            </a:r>
            <a:r>
              <a:rPr kumimoji="0" lang="zh-TW" altLang="en-US" sz="1000" b="1" dirty="0">
                <a:solidFill>
                  <a:srgbClr val="FFFFFF"/>
                </a:solidFill>
              </a:rPr>
              <a:t> </a:t>
            </a:r>
            <a:r>
              <a:rPr kumimoji="0" lang="en-US" altLang="zh-TW" sz="1000" b="1" dirty="0">
                <a:solidFill>
                  <a:srgbClr val="FFFFFF"/>
                </a:solidFill>
              </a:rPr>
              <a:t>Kaohsiung Taiwan R.O.C   </a:t>
            </a:r>
          </a:p>
          <a:p>
            <a:r>
              <a:rPr kumimoji="0" lang="en-US" altLang="zh-TW" sz="1000" b="1" dirty="0">
                <a:solidFill>
                  <a:srgbClr val="FFFFFF"/>
                </a:solidFill>
              </a:rPr>
              <a:t>All photos were taken from  NG, Daily Mail</a:t>
            </a:r>
            <a:r>
              <a:rPr kumimoji="0" lang="en-US" altLang="zh-TW" sz="1000" b="1" dirty="0" smtClean="0">
                <a:solidFill>
                  <a:srgbClr val="FFFFFF"/>
                </a:solidFill>
              </a:rPr>
              <a:t>, Yahoo New, Internet…etc</a:t>
            </a:r>
            <a:endParaRPr kumimoji="0" lang="en-US" altLang="zh-TW" sz="1000" dirty="0">
              <a:solidFill>
                <a:srgbClr val="222222"/>
              </a:solidFill>
              <a:latin typeface="Arial" charset="0"/>
            </a:endParaRPr>
          </a:p>
        </p:txBody>
      </p:sp>
      <p:sp>
        <p:nvSpPr>
          <p:cNvPr id="6" name="Rectangle 5"/>
          <p:cNvSpPr/>
          <p:nvPr/>
        </p:nvSpPr>
        <p:spPr>
          <a:xfrm>
            <a:off x="2529072" y="2395835"/>
            <a:ext cx="4085862"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n-US" sz="5400" b="1" cap="none" spc="150" dirty="0" smtClean="0">
                <a:ln w="11430"/>
                <a:solidFill>
                  <a:srgbClr val="F8F8F8"/>
                </a:solidFill>
                <a:effectLst>
                  <a:outerShdw blurRad="25400" algn="tl" rotWithShape="0">
                    <a:srgbClr val="000000">
                      <a:alpha val="43000"/>
                    </a:srgbClr>
                  </a:outerShdw>
                </a:effectLst>
              </a:rPr>
              <a:t>End Report…</a:t>
            </a:r>
            <a:endParaRPr lang="en-US" sz="5400" b="1" cap="none" spc="150" dirty="0">
              <a:ln w="11430"/>
              <a:solidFill>
                <a:srgbClr val="F8F8F8"/>
              </a:solidFill>
              <a:effectLst>
                <a:outerShdw blurRad="25400" algn="tl" rotWithShape="0">
                  <a:srgbClr val="000000">
                    <a:alpha val="43000"/>
                  </a:srgbClr>
                </a:outerShdw>
              </a:effectLst>
            </a:endParaRPr>
          </a:p>
        </p:txBody>
      </p:sp>
      <p:sp>
        <p:nvSpPr>
          <p:cNvPr id="7" name="Rectangle 6">
            <a:hlinkClick r:id="rId2"/>
          </p:cNvPr>
          <p:cNvSpPr/>
          <p:nvPr/>
        </p:nvSpPr>
        <p:spPr>
          <a:xfrm>
            <a:off x="5292080" y="4873724"/>
            <a:ext cx="2499402" cy="461665"/>
          </a:xfrm>
          <a:prstGeom prst="rect">
            <a:avLst/>
          </a:prstGeom>
          <a:noFill/>
        </p:spPr>
        <p:txBody>
          <a:bodyPr wrap="none" lIns="91440" tIns="45720" rIns="91440" bIns="45720">
            <a:spAutoFit/>
          </a:bodyPr>
          <a:lstStyle/>
          <a:p>
            <a:pPr algn="ctr"/>
            <a:r>
              <a:rPr lang="en-US" sz="2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Seen on </a:t>
            </a:r>
            <a:r>
              <a:rPr lang="en-US" sz="2400" b="1" cap="none" spc="0" dirty="0" err="1"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Bigfun.be</a:t>
            </a:r>
            <a:endParaRPr lang="nl-BE" sz="24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Tree>
  </p:cSld>
  <p:clrMapOvr>
    <a:masterClrMapping/>
  </p:clrMapOvr>
  <p:transition spd="med"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4850"/>
                            </p:stCondLst>
                            <p:childTnLst>
                              <p:par>
                                <p:cTn id="13" presetID="37"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900" decel="100000" fill="hold"/>
                                        <p:tgtEl>
                                          <p:spTgt spid="7"/>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9" fill="hold">
                            <p:stCondLst>
                              <p:cond delay="5850"/>
                            </p:stCondLst>
                            <p:childTnLst>
                              <p:par>
                                <p:cTn id="20" presetID="23" presetClass="exit" presetSubtype="32" fill="hold" grpId="0" nodeType="afterEffect">
                                  <p:stCondLst>
                                    <p:cond delay="3000"/>
                                  </p:stCondLst>
                                  <p:childTnLst>
                                    <p:anim calcmode="lin" valueType="num">
                                      <p:cBhvr>
                                        <p:cTn id="21" dur="5000"/>
                                        <p:tgtEl>
                                          <p:spTgt spid="6"/>
                                        </p:tgtEl>
                                        <p:attrNameLst>
                                          <p:attrName>ppt_w</p:attrName>
                                        </p:attrNameLst>
                                      </p:cBhvr>
                                      <p:tavLst>
                                        <p:tav tm="0">
                                          <p:val>
                                            <p:strVal val="ppt_w"/>
                                          </p:val>
                                        </p:tav>
                                        <p:tav tm="100000">
                                          <p:val>
                                            <p:fltVal val="0"/>
                                          </p:val>
                                        </p:tav>
                                      </p:tavLst>
                                    </p:anim>
                                    <p:anim calcmode="lin" valueType="num">
                                      <p:cBhvr>
                                        <p:cTn id="22" dur="5000"/>
                                        <p:tgtEl>
                                          <p:spTgt spid="6"/>
                                        </p:tgtEl>
                                        <p:attrNameLst>
                                          <p:attrName>ppt_h</p:attrName>
                                        </p:attrNameLst>
                                      </p:cBhvr>
                                      <p:tavLst>
                                        <p:tav tm="0">
                                          <p:val>
                                            <p:strVal val="ppt_h"/>
                                          </p:val>
                                        </p:tav>
                                        <p:tav tm="100000">
                                          <p:val>
                                            <p:fltVal val="0"/>
                                          </p:val>
                                        </p:tav>
                                      </p:tavLst>
                                    </p:anim>
                                    <p:set>
                                      <p:cBhvr>
                                        <p:cTn id="2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 Canvas- Photographer Art Wolfe</Template>
  <TotalTime>54</TotalTime>
  <Words>1362</Words>
  <Application>Microsoft Office PowerPoint</Application>
  <PresentationFormat>On-screen Show (16:10)</PresentationFormat>
  <Paragraphs>112</Paragraphs>
  <Slides>56</Slides>
  <Notes>0</Notes>
  <HiddenSlides>0</HiddenSlides>
  <MMClips>0</MMClips>
  <ScaleCrop>false</ScaleCrop>
  <HeadingPairs>
    <vt:vector size="4" baseType="variant">
      <vt:variant>
        <vt:lpstr>Theme</vt:lpstr>
      </vt:variant>
      <vt:variant>
        <vt:i4>2</vt:i4>
      </vt:variant>
      <vt:variant>
        <vt:lpstr>Slide Titles</vt:lpstr>
      </vt:variant>
      <vt:variant>
        <vt:i4>56</vt:i4>
      </vt:variant>
    </vt:vector>
  </HeadingPairs>
  <TitlesOfParts>
    <vt:vector size="58" baseType="lpstr">
      <vt:lpstr>Office 佈景主題</vt:lpstr>
      <vt:lpstr>1_Office 佈景主題</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Yao</dc:creator>
  <cp:lastModifiedBy>Bob</cp:lastModifiedBy>
  <cp:revision>12</cp:revision>
  <dcterms:created xsi:type="dcterms:W3CDTF">2014-05-02T08:51:46Z</dcterms:created>
  <dcterms:modified xsi:type="dcterms:W3CDTF">2014-05-05T09:41:56Z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