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8"/>
  </p:notesMasterIdLst>
  <p:sldIdLst>
    <p:sldId id="257" r:id="rId4"/>
    <p:sldId id="259" r:id="rId5"/>
    <p:sldId id="267" r:id="rId6"/>
    <p:sldId id="266" r:id="rId7"/>
    <p:sldId id="265" r:id="rId8"/>
    <p:sldId id="264" r:id="rId9"/>
    <p:sldId id="263" r:id="rId10"/>
    <p:sldId id="261" r:id="rId11"/>
    <p:sldId id="268" r:id="rId12"/>
    <p:sldId id="262" r:id="rId13"/>
    <p:sldId id="269" r:id="rId14"/>
    <p:sldId id="260" r:id="rId15"/>
    <p:sldId id="270" r:id="rId16"/>
    <p:sldId id="271" r:id="rId1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VM5oNkzoX6Uvz7G3yY1cfw==" hashData="KyAKQXMvsVkKYFJ+rbfpgw2hL0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580" y="-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6F6C84-DD16-4B54-BA3C-9591DB65198C}" type="datetimeFigureOut">
              <a:rPr lang="fr-FR" smtClean="0"/>
              <a:t>27/12/2016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93A20D-BCE0-47A8-B0AD-3B912E63AC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580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EF7153-A2C7-4221-B074-576EC399B188}" type="slidenum">
              <a:rPr lang="fr-FR" altLang="fr-FR">
                <a:solidFill>
                  <a:prstClr val="black"/>
                </a:solidFill>
              </a:rPr>
              <a:pPr/>
              <a:t>14</a:t>
            </a:fld>
            <a:endParaRPr lang="fr-FR" altLang="fr-FR">
              <a:solidFill>
                <a:prstClr val="black"/>
              </a:solidFill>
            </a:endParaRPr>
          </a:p>
        </p:txBody>
      </p:sp>
      <p:sp>
        <p:nvSpPr>
          <p:cNvPr id="491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49155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FR" altLang="fr-FR"/>
          </a:p>
        </p:txBody>
      </p:sp>
      <p:sp>
        <p:nvSpPr>
          <p:cNvPr id="49156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E3E0535A-DB64-47CE-A4D6-43A276AF77B5}" type="slidenum">
              <a:rPr lang="fr-FR" altLang="fr-FR" sz="1200">
                <a:solidFill>
                  <a:prstClr val="black"/>
                </a:solidFill>
                <a:cs typeface="+mn-cs"/>
              </a:rPr>
              <a:pPr algn="r"/>
              <a:t>14</a:t>
            </a:fld>
            <a:endParaRPr lang="fr-FR" altLang="fr-FR" sz="1200">
              <a:solidFill>
                <a:prstClr val="black"/>
              </a:solidFill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559831-5594-4A8D-82B6-119178CB293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8743117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263868-A7D2-4DFD-AFEC-4FF3BC3CF36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1329199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CB5C0-8E05-4CBD-A7E0-89E910E8B51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1335538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245A39-7DB9-4320-9119-F6D751D3E60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4605910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3425E5-C78E-4D0E-9CD3-AA0905A0F47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2605689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583B47-5812-4D96-8999-CD118312FBE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43018853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E1BAB-2448-4893-BFAC-18F1CF594AB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7919463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A7D79C-77D6-46F2-B782-0D29F63D7D9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0850077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229679-4661-4A7F-A9E3-2F76570B9DD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1445575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66EF6-15B8-47F7-8461-0F3BD4EAA86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4273144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795D33-B6A2-41A3-8C75-361C0A21774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0493939"/>
      </p:ext>
    </p:extLst>
  </p:cSld>
  <p:clrMapOvr>
    <a:masterClrMapping/>
  </p:clrMapOvr>
  <p:transition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3600A1-E93B-4109-AAD0-AA2BC5E1182A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659444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A9684B-337F-4E9C-A71D-01FFC2837742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784378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86F12-0B00-4854-9C85-2062DD17F9B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883858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84F8B6-3202-46CC-898F-87DEF15B4993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630975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F42978-F9DA-4543-BD09-401BA403AAA6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946275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896456-29E2-4E50-BCF1-16F207925DC0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595653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8738D7-E2CD-4B0F-9D48-544BFA00060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944559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A4FE5D-F64D-4453-BF1E-D6D7624402B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070100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5EAAA2-3D99-4469-8FF0-75DC0C54B8D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720037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B8893E-1EB6-4020-B23D-8237CBFE7786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085350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FFE185-8226-4FE1-8F2A-501E7CA7BA4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307466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542552-031D-4E29-A268-64F124CDF7F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559052"/>
      </p:ext>
    </p:extLst>
  </p:cSld>
  <p:clrMapOvr>
    <a:masterClrMapping/>
  </p:clrMapOvr>
  <p:transition advClick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D5AFB2-2FFD-4A4A-8CBC-E4032775F7D7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312858"/>
      </p:ext>
    </p:extLst>
  </p:cSld>
  <p:clrMapOvr>
    <a:masterClrMapping/>
  </p:clrMapOvr>
  <p:transition advClick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F72AE9-2E71-4D43-A286-EFA14D9EB6D5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252328"/>
      </p:ext>
    </p:extLst>
  </p:cSld>
  <p:clrMapOvr>
    <a:masterClrMapping/>
  </p:clrMapOvr>
  <p:transition advClick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8C0061-5F40-4469-8AF3-BFE8FD3E9BCB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231876"/>
      </p:ext>
    </p:extLst>
  </p:cSld>
  <p:clrMapOvr>
    <a:masterClrMapping/>
  </p:clrMapOvr>
  <p:transition advClick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2591D6-11D1-4434-AFE1-CF4A9600A821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231418"/>
      </p:ext>
    </p:extLst>
  </p:cSld>
  <p:clrMapOvr>
    <a:masterClrMapping/>
  </p:clrMapOvr>
  <p:transition advClick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4E0212-CA97-4AA2-BBAA-BC620404B63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263427"/>
      </p:ext>
    </p:extLst>
  </p:cSld>
  <p:clrMapOvr>
    <a:masterClrMapping/>
  </p:clrMapOvr>
  <p:transition advClick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8D5BDE-0512-4D56-8A11-085F09ACF7A8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990198"/>
      </p:ext>
    </p:extLst>
  </p:cSld>
  <p:clrMapOvr>
    <a:masterClrMapping/>
  </p:clrMapOvr>
  <p:transition advClick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F75E2-1327-4E33-BE48-461B540DEA26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218725"/>
      </p:ext>
    </p:extLst>
  </p:cSld>
  <p:clrMapOvr>
    <a:masterClrMapping/>
  </p:clrMapOvr>
  <p:transition advClick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D915E-DAFA-401E-AE7A-C1D1476472C0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529094"/>
      </p:ext>
    </p:extLst>
  </p:cSld>
  <p:clrMapOvr>
    <a:masterClrMapping/>
  </p:clrMapOvr>
  <p:transition advClick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444FFE-7F08-4C93-AF67-E83D167B5DC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656937"/>
      </p:ext>
    </p:extLst>
  </p:cSld>
  <p:clrMapOvr>
    <a:masterClrMapping/>
  </p:clrMapOvr>
  <p:transition advClick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966435-1F78-413B-B75A-21A30217C4F5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325528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FB1EEE8-657A-40DB-972C-D0D2EE9217DD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29B00"/>
            </a:gs>
            <a:gs pos="50000">
              <a:srgbClr val="FFFFFF"/>
            </a:gs>
            <a:gs pos="100000">
              <a:srgbClr val="D29B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 altLang="fr-FR">
              <a:solidFill>
                <a:srgbClr val="000000"/>
              </a:solidFill>
              <a:latin typeface="Arial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 altLang="fr-FR">
              <a:solidFill>
                <a:srgbClr val="000000"/>
              </a:solidFill>
              <a:latin typeface="Arial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02B203B-48E1-439C-8AFF-04726CEF7234}" type="slidenum">
              <a:rPr lang="fr-FR" altLang="fr-FR">
                <a:solidFill>
                  <a:srgbClr val="000000"/>
                </a:solidFill>
                <a:latin typeface="Arial"/>
                <a:cs typeface="+mn-cs"/>
              </a:rPr>
              <a:pPr/>
              <a:t>‹N°›</a:t>
            </a:fld>
            <a:endParaRPr lang="fr-FR" altLang="fr-FR">
              <a:solidFill>
                <a:srgbClr val="000000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8791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 altLang="fr-FR">
              <a:solidFill>
                <a:srgbClr val="000000"/>
              </a:solidFill>
              <a:latin typeface="Arial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 altLang="fr-FR">
              <a:solidFill>
                <a:srgbClr val="000000"/>
              </a:solidFill>
              <a:latin typeface="Arial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DBB5E6-97CC-4E59-A3E9-BB4114A14EC8}" type="slidenum">
              <a:rPr lang="fr-FR" altLang="fr-FR">
                <a:solidFill>
                  <a:srgbClr val="000000"/>
                </a:solidFill>
                <a:latin typeface="Arial"/>
                <a:cs typeface="+mn-cs"/>
              </a:rPr>
              <a:pPr/>
              <a:t>‹N°›</a:t>
            </a:fld>
            <a:endParaRPr lang="fr-FR" altLang="fr-FR">
              <a:solidFill>
                <a:srgbClr val="000000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9469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1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3999" cy="6957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http://www.bloggif.com/tmp/591d7866229e25dd1d5da459104936fa/text.gif?148215623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72604"/>
            <a:ext cx="17145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9000">
    <p:sndAc>
      <p:stSnd>
        <p:snd r:embed="rId2" name="ro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870"/>
            <a:ext cx="576064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58473"/>
            <a:ext cx="3528392" cy="6069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7"/>
            <a:ext cx="3576637" cy="4896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342" y="1012001"/>
            <a:ext cx="3576637" cy="4793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044733"/>
            <a:ext cx="4146451" cy="4866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CC33"/>
              </a:clrFrom>
              <a:clrTo>
                <a:srgbClr val="FFCC3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44824"/>
            <a:ext cx="3821024" cy="504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11004"/>
            <a:ext cx="3384376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804864"/>
            <a:ext cx="3317636" cy="5706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7212"/>
            <a:ext cx="5616624" cy="616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76672"/>
            <a:ext cx="5978998" cy="5699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7"/>
            <a:ext cx="3576637" cy="4968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342" y="1012001"/>
            <a:ext cx="3576637" cy="4937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3497653"/>
      </p:ext>
    </p:extLst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235" y="1124744"/>
            <a:ext cx="4522765" cy="4311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124744"/>
            <a:ext cx="4750305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95540"/>
            <a:ext cx="4146451" cy="4866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CC33"/>
              </a:clrFrom>
              <a:clrTo>
                <a:srgbClr val="FFCC3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436" y="1916832"/>
            <a:ext cx="4050840" cy="4945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0698164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827584" y="2780928"/>
            <a:ext cx="7632848" cy="129614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244" name="Picture 4" descr="http://www.bloggif.com/tmp/f722b11d40a79da31eff9a5f742c86e5/text.gif?148215475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996952"/>
            <a:ext cx="367240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adre_finoma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20700"/>
            <a:ext cx="8064500" cy="5788025"/>
          </a:xfrm>
          <a:prstGeom prst="rect">
            <a:avLst/>
          </a:prstGeom>
          <a:noFill/>
          <a:ln w="9525">
            <a:solidFill>
              <a:srgbClr val="66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adre_finoma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25538"/>
            <a:ext cx="6553200" cy="4535487"/>
          </a:xfrm>
          <a:prstGeom prst="rect">
            <a:avLst/>
          </a:prstGeom>
          <a:noFill/>
          <a:ln w="9525">
            <a:solidFill>
              <a:srgbClr val="66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adre_fin_mauv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773238"/>
            <a:ext cx="5184775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WordArt 5"/>
          <p:cNvSpPr>
            <a:spLocks noChangeArrowheads="1" noChangeShapeType="1" noTextEdit="1"/>
          </p:cNvSpPr>
          <p:nvPr/>
        </p:nvSpPr>
        <p:spPr bwMode="auto">
          <a:xfrm rot="187740">
            <a:off x="2627313" y="2713038"/>
            <a:ext cx="3743325" cy="15128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2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FFF00"/>
                    </a:gs>
                  </a:gsLst>
                  <a:lin ang="5212260" scaled="1"/>
                </a:gradFill>
                <a:latin typeface="Book Antiqua"/>
                <a:cs typeface="+mn-cs"/>
              </a:rPr>
              <a:t>Amitiés de :</a:t>
            </a:r>
          </a:p>
          <a:p>
            <a:pPr algn="ctr"/>
            <a:r>
              <a:rPr lang="fr-FR" sz="32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FFF00"/>
                    </a:gs>
                  </a:gsLst>
                  <a:lin ang="5212260" scaled="1"/>
                </a:gradFill>
                <a:latin typeface="Book Antiqua"/>
                <a:cs typeface="+mn-cs"/>
              </a:rPr>
              <a:t>Papi.niel @orange.fr</a:t>
            </a:r>
          </a:p>
        </p:txBody>
      </p:sp>
    </p:spTree>
    <p:extLst>
      <p:ext uri="{BB962C8B-B14F-4D97-AF65-F5344CB8AC3E}">
        <p14:creationId xmlns:p14="http://schemas.microsoft.com/office/powerpoint/2010/main" val="2775270800"/>
      </p:ext>
    </p:extLst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7107" name="Picture 7" descr="ScreenShot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9" descr="ligneetoi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5445125"/>
            <a:ext cx="4897438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Rectangle 10"/>
          <p:cNvSpPr>
            <a:spLocks noChangeArrowheads="1"/>
          </p:cNvSpPr>
          <p:nvPr/>
        </p:nvSpPr>
        <p:spPr bwMode="auto">
          <a:xfrm>
            <a:off x="2124075" y="4797425"/>
            <a:ext cx="4897438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2000">
                <a:solidFill>
                  <a:srgbClr val="000000"/>
                </a:solidFill>
                <a:cs typeface="+mn-cs"/>
              </a:rPr>
              <a:t>       </a:t>
            </a:r>
            <a:r>
              <a:rPr lang="fr-CA" altLang="fr-FR" sz="1600">
                <a:solidFill>
                  <a:srgbClr val="333399"/>
                </a:solidFill>
                <a:cs typeface="+mn-cs"/>
                <a:hlinkClick r:id="rId5"/>
              </a:rPr>
              <a:t>http://ppsmania.net/    </a:t>
            </a:r>
            <a:endParaRPr lang="fr-CA" altLang="fr-FR" sz="1600">
              <a:solidFill>
                <a:srgbClr val="333399"/>
              </a:solidFill>
              <a:cs typeface="+mn-cs"/>
            </a:endParaRPr>
          </a:p>
        </p:txBody>
      </p:sp>
      <p:sp>
        <p:nvSpPr>
          <p:cNvPr id="47110" name="Rectangle 14"/>
          <p:cNvSpPr>
            <a:spLocks noChangeArrowheads="1"/>
          </p:cNvSpPr>
          <p:nvPr/>
        </p:nvSpPr>
        <p:spPr bwMode="auto">
          <a:xfrm rot="5400000" flipH="1">
            <a:off x="4514056" y="-451405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fr-FR">
              <a:solidFill>
                <a:srgbClr val="000000"/>
              </a:solidFill>
              <a:cs typeface="+mn-cs"/>
            </a:endParaRPr>
          </a:p>
        </p:txBody>
      </p:sp>
      <p:sp>
        <p:nvSpPr>
          <p:cNvPr id="47111" name="Rectangle 16"/>
          <p:cNvSpPr>
            <a:spLocks noChangeArrowheads="1"/>
          </p:cNvSpPr>
          <p:nvPr/>
        </p:nvSpPr>
        <p:spPr bwMode="auto">
          <a:xfrm rot="5400000" flipH="1">
            <a:off x="4514056" y="222805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fr-FR">
              <a:solidFill>
                <a:srgbClr val="000000"/>
              </a:solidFill>
              <a:cs typeface="+mn-cs"/>
            </a:endParaRPr>
          </a:p>
        </p:txBody>
      </p:sp>
      <p:pic>
        <p:nvPicPr>
          <p:cNvPr id="47112" name="Image 8" descr="BanHautpageindexminippsmania.jpg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50" y="785813"/>
            <a:ext cx="217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3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3" y="3929063"/>
            <a:ext cx="4727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7885667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13</Words>
  <Application>Microsoft Office PowerPoint</Application>
  <PresentationFormat>Affichage à l'écran (4:3)</PresentationFormat>
  <Paragraphs>5</Paragraphs>
  <Slides>14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14</vt:i4>
      </vt:variant>
    </vt:vector>
  </HeadingPairs>
  <TitlesOfParts>
    <vt:vector size="17" baseType="lpstr">
      <vt:lpstr>Modèle par défaut</vt:lpstr>
      <vt:lpstr>1_Modèle par défaut</vt:lpstr>
      <vt:lpstr>2_Modèle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Papiniel</dc:creator>
  <cp:lastModifiedBy>ADMIN</cp:lastModifiedBy>
  <cp:revision>26</cp:revision>
  <dcterms:created xsi:type="dcterms:W3CDTF">2016-10-10T08:28:17Z</dcterms:created>
  <dcterms:modified xsi:type="dcterms:W3CDTF">2016-12-27T09:13:28Z</dcterms:modified>
</cp:coreProperties>
</file>