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sldIdLst>
    <p:sldId id="368" r:id="rId2"/>
    <p:sldId id="369" r:id="rId3"/>
    <p:sldId id="370" r:id="rId4"/>
    <p:sldId id="371" r:id="rId5"/>
    <p:sldId id="372" r:id="rId6"/>
    <p:sldId id="373" r:id="rId7"/>
    <p:sldId id="374" r:id="rId8"/>
    <p:sldId id="375" r:id="rId9"/>
    <p:sldId id="397" r:id="rId10"/>
    <p:sldId id="377" r:id="rId11"/>
    <p:sldId id="378" r:id="rId12"/>
    <p:sldId id="379" r:id="rId13"/>
    <p:sldId id="380" r:id="rId14"/>
    <p:sldId id="381" r:id="rId15"/>
    <p:sldId id="382" r:id="rId16"/>
    <p:sldId id="383" r:id="rId17"/>
    <p:sldId id="384" r:id="rId18"/>
    <p:sldId id="385" r:id="rId19"/>
    <p:sldId id="386" r:id="rId20"/>
    <p:sldId id="387" r:id="rId21"/>
    <p:sldId id="388" r:id="rId22"/>
    <p:sldId id="389" r:id="rId23"/>
    <p:sldId id="390" r:id="rId24"/>
    <p:sldId id="391" r:id="rId25"/>
    <p:sldId id="392" r:id="rId26"/>
    <p:sldId id="393" r:id="rId27"/>
    <p:sldId id="394" r:id="rId28"/>
    <p:sldId id="395" r:id="rId29"/>
    <p:sldId id="396" r:id="rId30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zOADXUWfZIqr3bwc0Lh1jA==" hashData="2CjiO12X/py+Msq7oW1lyQzb5j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5F5F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012" autoAdjust="0"/>
    <p:restoredTop sz="94660"/>
  </p:normalViewPr>
  <p:slideViewPr>
    <p:cSldViewPr>
      <p:cViewPr>
        <p:scale>
          <a:sx n="50" d="100"/>
          <a:sy n="50" d="100"/>
        </p:scale>
        <p:origin x="-1710" y="-4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82CD6B-B0C7-4611-A1D2-F6C3292D93D2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5423467"/>
      </p:ext>
    </p:extLst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3D543A-675A-4C76-81E1-CF00F7F01AA5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5231721"/>
      </p:ext>
    </p:extLst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6D4F53-0D96-403E-9BFB-CF97C5D96BE3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0823692"/>
      </p:ext>
    </p:extLst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415E2E-AD10-49A2-802D-7A3862785B39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7259332"/>
      </p:ext>
    </p:extLst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5AFEB-6A95-4FF8-9506-72485EBE4EF0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9977987"/>
      </p:ext>
    </p:extLst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223BC8-5CB8-445A-9C02-467CD2DC4861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434290"/>
      </p:ext>
    </p:extLst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0BD00C-2A4B-4D00-8ABB-1C9B18F1CACC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2866417"/>
      </p:ext>
    </p:extLst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1A0D4B-3386-4E36-9C02-7A1F4D72C3F5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3642149"/>
      </p:ext>
    </p:extLst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8EFC51-DF22-46DB-AC82-76576AFB4A43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6685487"/>
      </p:ext>
    </p:extLst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519B4B-3773-4CA1-9211-1F51110811E1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4936403"/>
      </p:ext>
    </p:extLst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FD6853-0CD5-4276-BF9B-2E82BEDE0661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9341335"/>
      </p:ext>
    </p:extLst>
  </p:cSld>
  <p:clrMapOvr>
    <a:masterClrMapping/>
  </p:clrMapOvr>
  <p:transition spd="slow"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512763"/>
            <a:ext cx="7772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title style</a:t>
            </a:r>
          </a:p>
        </p:txBody>
      </p:sp>
      <p:sp>
        <p:nvSpPr>
          <p:cNvPr id="10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25A31E57-6D20-4AD6-9746-9E1C9CDF1344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04223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ransition spd="slow" advClick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4.png"/><Relationship Id="rId4" Type="http://schemas.openxmlformats.org/officeDocument/2006/relationships/image" Target="../media/image3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38.jpeg"/><Relationship Id="rId7" Type="http://schemas.openxmlformats.org/officeDocument/2006/relationships/image" Target="../media/image42.gif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gif"/><Relationship Id="rId5" Type="http://schemas.openxmlformats.org/officeDocument/2006/relationships/image" Target="../media/image40.gif"/><Relationship Id="rId4" Type="http://schemas.openxmlformats.org/officeDocument/2006/relationships/image" Target="../media/image3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F:\-            INVERNO INVERNO 2016\-            EE ; INVERNO neve INVERNO\Animali NEVE\6b9ff505-bi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3"/>
            <a:ext cx="8424936" cy="5988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:\-            INVERNO INVERNO 2016\-            EE ; INVERNO neve INVERNO\-      ENTRATE  neve\-   TITOLI e musica\515c247f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0299" y="1743358"/>
            <a:ext cx="1671941" cy="2111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Group 2"/>
          <p:cNvGrpSpPr>
            <a:grpSpLocks/>
          </p:cNvGrpSpPr>
          <p:nvPr/>
        </p:nvGrpSpPr>
        <p:grpSpPr bwMode="auto">
          <a:xfrm>
            <a:off x="395288" y="404813"/>
            <a:ext cx="8281987" cy="5976937"/>
            <a:chOff x="249" y="255"/>
            <a:chExt cx="5217" cy="3765"/>
          </a:xfrm>
        </p:grpSpPr>
        <p:pic>
          <p:nvPicPr>
            <p:cNvPr id="11" name="Picture 3" descr="0001snow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4" descr="0001snow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5" descr="0001snow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6" descr="0001snow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8" name="Picture 2" descr="F:\-  1  IDEE DA USARE\-   cornici\frame v ert bianc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0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ZoneTexte 4"/>
          <p:cNvSpPr txBox="1"/>
          <p:nvPr/>
        </p:nvSpPr>
        <p:spPr>
          <a:xfrm>
            <a:off x="1331640" y="5445224"/>
            <a:ext cx="5724128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000" b="1" dirty="0" smtClean="0">
                <a:ln w="10541" cmpd="sng">
                  <a:solidFill>
                    <a:prstClr val="black"/>
                  </a:solidFill>
                  <a:prstDash val="solid"/>
                </a:ln>
                <a:solidFill>
                  <a:srgbClr val="FFFFFF"/>
                </a:solidFill>
                <a:effectLst>
                  <a:reflection blurRad="6350" stA="60000" endA="900" endPos="58000" dir="5400000" sy="-100000" algn="bl" rotWithShape="0"/>
                </a:effectLst>
                <a:latin typeface="Forte" panose="03060902040502070203" pitchFamily="66" charset="0"/>
                <a:cs typeface="Arial" pitchFamily="34" charset="0"/>
              </a:rPr>
              <a:t>Animaux  dans  la  neige</a:t>
            </a:r>
            <a:endParaRPr lang="fr-FR" sz="4000" b="1" dirty="0">
              <a:ln w="10541" cmpd="sng">
                <a:solidFill>
                  <a:prstClr val="black"/>
                </a:solidFill>
                <a:prstDash val="solid"/>
              </a:ln>
              <a:solidFill>
                <a:srgbClr val="FFFFFF"/>
              </a:solidFill>
              <a:effectLst>
                <a:reflection blurRad="6350" stA="60000" endA="900" endPos="58000" dir="5400000" sy="-100000" algn="bl" rotWithShape="0"/>
              </a:effectLst>
              <a:latin typeface="Forte" panose="03060902040502070203" pitchFamily="66" charset="0"/>
              <a:cs typeface="Arial" pitchFamily="34" charset="0"/>
            </a:endParaRPr>
          </a:p>
        </p:txBody>
      </p:sp>
      <p:pic>
        <p:nvPicPr>
          <p:cNvPr id="1029" name="Picture 5" descr="F:\- musica simboli\90bec5d4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8459" y="5691147"/>
            <a:ext cx="923925" cy="923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 Box 12"/>
          <p:cNvSpPr txBox="1">
            <a:spLocks noChangeArrowheads="1"/>
          </p:cNvSpPr>
          <p:nvPr/>
        </p:nvSpPr>
        <p:spPr bwMode="auto">
          <a:xfrm>
            <a:off x="2213298" y="6381750"/>
            <a:ext cx="3960812" cy="369265"/>
          </a:xfrm>
          <a:prstGeom prst="rect">
            <a:avLst/>
          </a:prstGeom>
          <a:noFill/>
          <a:ln>
            <a:noFill/>
          </a:ln>
          <a:extLst/>
        </p:spPr>
        <p:txBody>
          <a:bodyPr lIns="91371" tIns="45687" rIns="91371" bIns="4568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rtl="1" eaLnBrk="1" hangingPunct="1">
              <a:spcBef>
                <a:spcPct val="50000"/>
              </a:spcBef>
              <a:defRPr/>
            </a:pPr>
            <a:r>
              <a:rPr lang="en-US" altLang="zh-TW" dirty="0" err="1" smtClean="0">
                <a:solidFill>
                  <a:srgbClr val="FFFF00"/>
                </a:solidFill>
                <a:latin typeface="Forte" panose="03060902040502070203" pitchFamily="66" charset="0"/>
                <a:ea typeface="新細明體"/>
                <a:cs typeface="Arial"/>
              </a:rPr>
              <a:t>Avancement</a:t>
            </a:r>
            <a:r>
              <a:rPr lang="en-US" altLang="zh-TW" dirty="0" smtClean="0">
                <a:solidFill>
                  <a:srgbClr val="FFFF00"/>
                </a:solidFill>
                <a:latin typeface="Forte" panose="03060902040502070203" pitchFamily="66" charset="0"/>
                <a:ea typeface="新細明體"/>
                <a:cs typeface="Arial"/>
              </a:rPr>
              <a:t> </a:t>
            </a:r>
            <a:r>
              <a:rPr lang="en-US" altLang="zh-TW" dirty="0" err="1" smtClean="0">
                <a:solidFill>
                  <a:srgbClr val="FFFF00"/>
                </a:solidFill>
                <a:latin typeface="Forte" panose="03060902040502070203" pitchFamily="66" charset="0"/>
                <a:ea typeface="新細明體"/>
                <a:cs typeface="Arial"/>
              </a:rPr>
              <a:t>automatique</a:t>
            </a:r>
            <a:endParaRPr lang="fr-FR" altLang="zh-TW" dirty="0" smtClean="0">
              <a:solidFill>
                <a:srgbClr val="FFFF00"/>
              </a:solidFill>
              <a:latin typeface="Forte" panose="03060902040502070203" pitchFamily="66" charset="0"/>
              <a:ea typeface="新細明體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13836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8000">
        <p:pull/>
        <p:sndAc>
          <p:stSnd loop="1">
            <p:snd r:embed="rId2" name="Winter waltz 38p 5.18.wav"/>
          </p:stSnd>
        </p:sndAc>
      </p:transition>
    </mc:Choice>
    <mc:Fallback xmlns="">
      <p:transition spd="slow" advClick="0" advTm="8000">
        <p:pull/>
        <p:sndAc>
          <p:stSnd loop="1">
            <p:snd r:embed="rId8" name="Winter waltz 38p 5.18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7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" dur="500" autoRev="1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6" dur="500" autoRev="1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7" dur="500" autoRev="1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500" autoRev="1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F:\-            INVERNO INVERNO 2016\-            EE ; INVERNO neve INVERNO\-      ENTRATE  neve\PAESAGGI   BIANCHI\d73931fa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501" y="532953"/>
            <a:ext cx="8069955" cy="5832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oup 2"/>
          <p:cNvGrpSpPr>
            <a:grpSpLocks/>
          </p:cNvGrpSpPr>
          <p:nvPr/>
        </p:nvGrpSpPr>
        <p:grpSpPr bwMode="auto">
          <a:xfrm>
            <a:off x="395288" y="404813"/>
            <a:ext cx="8281987" cy="5976937"/>
            <a:chOff x="249" y="255"/>
            <a:chExt cx="5217" cy="3765"/>
          </a:xfrm>
        </p:grpSpPr>
        <p:pic>
          <p:nvPicPr>
            <p:cNvPr id="6" name="Picture 3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4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5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6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" name="Picture 2" descr="F:\-  1  IDEE DA USARE\-   cornici\frame v ert bianc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0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4531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F:\-            INVERNO INVERNO 2016\-            EE ; INVERNO neve INVERNO\Animali NEVE\1d21d883-5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356" y="404664"/>
            <a:ext cx="8330108" cy="5981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0" name="Group 2"/>
          <p:cNvGrpSpPr>
            <a:grpSpLocks/>
          </p:cNvGrpSpPr>
          <p:nvPr/>
        </p:nvGrpSpPr>
        <p:grpSpPr bwMode="auto">
          <a:xfrm>
            <a:off x="395288" y="404813"/>
            <a:ext cx="8281987" cy="5976937"/>
            <a:chOff x="249" y="255"/>
            <a:chExt cx="5217" cy="3765"/>
          </a:xfrm>
        </p:grpSpPr>
        <p:pic>
          <p:nvPicPr>
            <p:cNvPr id="31" name="Picture 3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2" name="Picture 4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3" name="Picture 5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" name="Picture 6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6" name="Group 2"/>
          <p:cNvGrpSpPr>
            <a:grpSpLocks/>
          </p:cNvGrpSpPr>
          <p:nvPr/>
        </p:nvGrpSpPr>
        <p:grpSpPr bwMode="auto">
          <a:xfrm>
            <a:off x="547688" y="557213"/>
            <a:ext cx="8281987" cy="5976937"/>
            <a:chOff x="249" y="255"/>
            <a:chExt cx="5217" cy="3765"/>
          </a:xfrm>
        </p:grpSpPr>
        <p:pic>
          <p:nvPicPr>
            <p:cNvPr id="47" name="Picture 3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8" name="Picture 4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9" name="Picture 5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0" name="Picture 6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51" name="Picture 2" descr="F:\-  1  IDEE DA USARE\-   cornici\frame v ert bianc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0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5772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warp dir="in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F:\-            INVERNO INVERNO 2016\-            EE ; INVERNO neve INVERNO\Animali NEVE\slide0099_image001-5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86247"/>
            <a:ext cx="8208912" cy="5995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oup 2"/>
          <p:cNvGrpSpPr>
            <a:grpSpLocks/>
          </p:cNvGrpSpPr>
          <p:nvPr/>
        </p:nvGrpSpPr>
        <p:grpSpPr bwMode="auto">
          <a:xfrm>
            <a:off x="395288" y="404813"/>
            <a:ext cx="8281987" cy="5976937"/>
            <a:chOff x="249" y="255"/>
            <a:chExt cx="5217" cy="3765"/>
          </a:xfrm>
        </p:grpSpPr>
        <p:pic>
          <p:nvPicPr>
            <p:cNvPr id="6" name="Picture 3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4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5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6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" name="Picture 2" descr="F:\-  1  IDEE DA USARE\-   cornici\frame v ert bianc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6939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9614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pull dir="r"/>
      </p:transition>
    </mc:Choice>
    <mc:Fallback xmlns="">
      <p:transition spd="slow" advClick="0" advTm="3000">
        <p:pull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F:\-            INVERNO INVERNO 2016\-            EE ; INVERNO neve INVERNO\Animali NEVE\bbdbb309-5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48680"/>
            <a:ext cx="7992888" cy="583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oup 2"/>
          <p:cNvGrpSpPr>
            <a:grpSpLocks/>
          </p:cNvGrpSpPr>
          <p:nvPr/>
        </p:nvGrpSpPr>
        <p:grpSpPr bwMode="auto">
          <a:xfrm>
            <a:off x="395288" y="404813"/>
            <a:ext cx="8281987" cy="5976937"/>
            <a:chOff x="249" y="255"/>
            <a:chExt cx="5217" cy="3765"/>
          </a:xfrm>
        </p:grpSpPr>
        <p:pic>
          <p:nvPicPr>
            <p:cNvPr id="6" name="Picture 3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4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5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6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" name="Picture 2" descr="F:\-  1  IDEE DA USARE\-   cornici\frame v ert bianc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0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6132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pull dir="u"/>
      </p:transition>
    </mc:Choice>
    <mc:Fallback xmlns="">
      <p:transition spd="slow" advClick="0" advTm="3000">
        <p:pull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F:\-            INVERNO INVERNO 2016\-            EE ; INVERNO neve INVERNO\Animali NEVE\0349728b-5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00360"/>
            <a:ext cx="8064895" cy="5981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oup 2"/>
          <p:cNvGrpSpPr>
            <a:grpSpLocks/>
          </p:cNvGrpSpPr>
          <p:nvPr/>
        </p:nvGrpSpPr>
        <p:grpSpPr bwMode="auto">
          <a:xfrm>
            <a:off x="395288" y="404813"/>
            <a:ext cx="8281987" cy="5976937"/>
            <a:chOff x="249" y="255"/>
            <a:chExt cx="5217" cy="3765"/>
          </a:xfrm>
        </p:grpSpPr>
        <p:pic>
          <p:nvPicPr>
            <p:cNvPr id="6" name="Picture 3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4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5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6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" name="Picture 2" descr="F:\-  1  IDEE DA USARE\-   cornici\frame v ert bianc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0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0390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pull dir="ld"/>
      </p:transition>
    </mc:Choice>
    <mc:Fallback xmlns="">
      <p:transition spd="slow" advClick="0" advTm="3000">
        <p:pull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F:\-            INVERNO INVERNO 2016\-            EE ; INVERNO neve INVERNO\Animali NEVE\slide0034_image077-3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20700"/>
            <a:ext cx="8208912" cy="5861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oup 2"/>
          <p:cNvGrpSpPr>
            <a:grpSpLocks/>
          </p:cNvGrpSpPr>
          <p:nvPr/>
        </p:nvGrpSpPr>
        <p:grpSpPr bwMode="auto">
          <a:xfrm>
            <a:off x="395288" y="404813"/>
            <a:ext cx="8281987" cy="5976937"/>
            <a:chOff x="249" y="255"/>
            <a:chExt cx="5217" cy="3765"/>
          </a:xfrm>
        </p:grpSpPr>
        <p:pic>
          <p:nvPicPr>
            <p:cNvPr id="6" name="Picture 3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4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5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6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1" name="Picture 2" descr="F:\-  1  IDEE DA USARE\-   cornici\frame v ert bianc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0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3442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zoom/>
      </p:transition>
    </mc:Choice>
    <mc:Fallback xmlns="">
      <p:transition spd="slow" advClick="0" advTm="3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:\-            INVERNO INVERNO 2016\-            EE ; INVERNO neve INVERNO\Animali NEVE\cd72a700-5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820" y="404665"/>
            <a:ext cx="8124627" cy="5977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oup 2"/>
          <p:cNvGrpSpPr>
            <a:grpSpLocks/>
          </p:cNvGrpSpPr>
          <p:nvPr/>
        </p:nvGrpSpPr>
        <p:grpSpPr bwMode="auto">
          <a:xfrm>
            <a:off x="395288" y="404813"/>
            <a:ext cx="8281987" cy="5976937"/>
            <a:chOff x="249" y="255"/>
            <a:chExt cx="5217" cy="3765"/>
          </a:xfrm>
        </p:grpSpPr>
        <p:pic>
          <p:nvPicPr>
            <p:cNvPr id="6" name="Picture 3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4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5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6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" name="Picture 2" descr="F:\-  1  IDEE DA USARE\-   cornici\frame v ert bianc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0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7308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plus/>
      </p:transition>
    </mc:Choice>
    <mc:Fallback xmlns="">
      <p:transition spd="slow" advClick="0" advTm="3000">
        <p:plu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-            INVERNO INVERNO 2016\-            478-Hiver - Les animaux dans la neige  2017\hjk_2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909" y="332656"/>
            <a:ext cx="8324555" cy="6052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423909" y="332657"/>
            <a:ext cx="8468571" cy="6038428"/>
            <a:chOff x="249" y="255"/>
            <a:chExt cx="5217" cy="3765"/>
          </a:xfrm>
        </p:grpSpPr>
        <p:pic>
          <p:nvPicPr>
            <p:cNvPr id="4" name="Picture 3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4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5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6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8" name="Picture 2" descr="F:\-  1  IDEE DA USARE\-   cornici\frame v ert bianc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0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4092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:pull dir="ru"/>
      </p:transition>
    </mc:Choice>
    <mc:Fallback>
      <p:transition spd="slow" advClick="0" advTm="4000">
        <p:pull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F:\-            INVERNO INVERNO 2016\-            EE ; INVERNO neve INVERNO\Animali NEVE\slide0045_image030-5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47569"/>
            <a:ext cx="8064895" cy="5933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oup 2"/>
          <p:cNvGrpSpPr>
            <a:grpSpLocks/>
          </p:cNvGrpSpPr>
          <p:nvPr/>
        </p:nvGrpSpPr>
        <p:grpSpPr bwMode="auto">
          <a:xfrm>
            <a:off x="395288" y="404813"/>
            <a:ext cx="8281987" cy="5976937"/>
            <a:chOff x="249" y="255"/>
            <a:chExt cx="5217" cy="3765"/>
          </a:xfrm>
        </p:grpSpPr>
        <p:pic>
          <p:nvPicPr>
            <p:cNvPr id="6" name="Picture 3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4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5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6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" name="Picture 2" descr="F:\-  1  IDEE DA USARE\-   cornici\frame v ert bianc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0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7118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pull dir="lu"/>
      </p:transition>
    </mc:Choice>
    <mc:Fallback xmlns="">
      <p:transition spd="slow" advClick="0" advTm="3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F:\-            INVERNO INVERNO 2016\-            EE ; INVERNO neve INVERNO\Animali NEVE\tel-016-5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86769"/>
            <a:ext cx="8208912" cy="5995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oup 2"/>
          <p:cNvGrpSpPr>
            <a:grpSpLocks/>
          </p:cNvGrpSpPr>
          <p:nvPr/>
        </p:nvGrpSpPr>
        <p:grpSpPr bwMode="auto">
          <a:xfrm>
            <a:off x="395288" y="404813"/>
            <a:ext cx="8281987" cy="5976937"/>
            <a:chOff x="249" y="255"/>
            <a:chExt cx="5217" cy="3765"/>
          </a:xfrm>
        </p:grpSpPr>
        <p:pic>
          <p:nvPicPr>
            <p:cNvPr id="6" name="Picture 3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4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5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6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" name="Picture 2" descr="F:\-  1  IDEE DA USARE\-   cornici\frame v ert bianc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6939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4326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pull dir="ru"/>
      </p:transition>
    </mc:Choice>
    <mc:Fallback xmlns="">
      <p:transition spd="slow" advClick="0" advTm="3000">
        <p:pull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F:\-            INVERNO INVERNO 2016\-            EE ; INVERNO neve INVERNO\Animali NEVE\slide0103_image102-5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40761"/>
            <a:ext cx="8136904" cy="5941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oup 2"/>
          <p:cNvGrpSpPr>
            <a:grpSpLocks/>
          </p:cNvGrpSpPr>
          <p:nvPr/>
        </p:nvGrpSpPr>
        <p:grpSpPr bwMode="auto">
          <a:xfrm>
            <a:off x="395288" y="404813"/>
            <a:ext cx="8281987" cy="5976937"/>
            <a:chOff x="249" y="255"/>
            <a:chExt cx="5217" cy="3765"/>
          </a:xfrm>
        </p:grpSpPr>
        <p:pic>
          <p:nvPicPr>
            <p:cNvPr id="6" name="Picture 3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4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5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6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" name="Picture 2" descr="F:\-  1  IDEE DA USARE\-   cornici\frame v ert bianc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6939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5804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pull dir="lu"/>
      </p:transition>
    </mc:Choice>
    <mc:Fallback xmlns="">
      <p:transition spd="slow" advClick="0" advTm="3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F:\-            INVERNO INVERNO 2016\-            EE ; INVERNO neve INVERNO\Animali NEVE\slide0030_image003-5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76671"/>
            <a:ext cx="8064896" cy="5831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oup 2"/>
          <p:cNvGrpSpPr>
            <a:grpSpLocks/>
          </p:cNvGrpSpPr>
          <p:nvPr/>
        </p:nvGrpSpPr>
        <p:grpSpPr bwMode="auto">
          <a:xfrm>
            <a:off x="395288" y="404813"/>
            <a:ext cx="8281987" cy="5976937"/>
            <a:chOff x="249" y="255"/>
            <a:chExt cx="5217" cy="3765"/>
          </a:xfrm>
        </p:grpSpPr>
        <p:pic>
          <p:nvPicPr>
            <p:cNvPr id="6" name="Picture 3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4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5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6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" name="Picture 2" descr="F:\-  1  IDEE DA USARE\-   cornici\frame v ert bianc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0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4564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pull dir="ld"/>
      </p:transition>
    </mc:Choice>
    <mc:Fallback xmlns="">
      <p:transition spd="slow" advClick="0" advTm="3000">
        <p:pull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F:\-            INVERNO INVERNO 2016\-            EE ; INVERNO neve INVERNO\Animali NEVE\slide0009_image018-5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07802"/>
            <a:ext cx="7992888" cy="5803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oup 2"/>
          <p:cNvGrpSpPr>
            <a:grpSpLocks/>
          </p:cNvGrpSpPr>
          <p:nvPr/>
        </p:nvGrpSpPr>
        <p:grpSpPr bwMode="auto">
          <a:xfrm>
            <a:off x="395288" y="404813"/>
            <a:ext cx="8281987" cy="5976937"/>
            <a:chOff x="249" y="255"/>
            <a:chExt cx="5217" cy="3765"/>
          </a:xfrm>
        </p:grpSpPr>
        <p:pic>
          <p:nvPicPr>
            <p:cNvPr id="6" name="Picture 3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4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5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6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" name="Picture 2" descr="F:\-  1  IDEE DA USARE\-   cornici\frame v ert bianc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0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5127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pull dir="ru"/>
      </p:transition>
    </mc:Choice>
    <mc:Fallback xmlns="">
      <p:transition spd="slow" advClick="0" advTm="3000">
        <p:pull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F:\-            INVERNO INVERNO 2016\-            EE ; INVERNO neve INVERNO\Animali NEVE\f7b7ac4c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4300" y="-303328"/>
            <a:ext cx="9954852" cy="7488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Group 2"/>
          <p:cNvGrpSpPr>
            <a:grpSpLocks/>
          </p:cNvGrpSpPr>
          <p:nvPr/>
        </p:nvGrpSpPr>
        <p:grpSpPr bwMode="auto">
          <a:xfrm>
            <a:off x="395288" y="404813"/>
            <a:ext cx="8281987" cy="5976937"/>
            <a:chOff x="249" y="255"/>
            <a:chExt cx="5217" cy="3765"/>
          </a:xfrm>
        </p:grpSpPr>
        <p:pic>
          <p:nvPicPr>
            <p:cNvPr id="7" name="Picture 3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4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5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6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" name="Picture 2" descr="F:\-  1  IDEE DA USARE\-   cornici\frame v ert bianc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0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371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pull dir="lu"/>
      </p:transition>
    </mc:Choice>
    <mc:Fallback xmlns="">
      <p:transition spd="slow" advClick="0" advTm="4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F:\-            INVERNO INVERNO 2016\-            EE ; INVERNO neve INVERNO\Animali NEVE\d2300a16-5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05519"/>
            <a:ext cx="8136904" cy="583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Group 2"/>
          <p:cNvGrpSpPr>
            <a:grpSpLocks/>
          </p:cNvGrpSpPr>
          <p:nvPr/>
        </p:nvGrpSpPr>
        <p:grpSpPr bwMode="auto">
          <a:xfrm>
            <a:off x="395288" y="404813"/>
            <a:ext cx="8281987" cy="5976937"/>
            <a:chOff x="249" y="255"/>
            <a:chExt cx="5217" cy="3765"/>
          </a:xfrm>
        </p:grpSpPr>
        <p:pic>
          <p:nvPicPr>
            <p:cNvPr id="11" name="Picture 3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4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5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6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9" name="Picture 2" descr="F:\-  1  IDEE DA USARE\-   cornici\frame v ert bianc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0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7992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pull dir="lu"/>
      </p:transition>
    </mc:Choice>
    <mc:Fallback xmlns="">
      <p:transition spd="slow" advClick="0" advTm="3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F:\-            INVERNO INVERNO 2016\-            EE ; INVERNO neve INVERNO\Animali NEVE\efa44629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8666" y="-315416"/>
            <a:ext cx="9505056" cy="7344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95288" y="404813"/>
            <a:ext cx="8281987" cy="5976937"/>
            <a:chOff x="249" y="255"/>
            <a:chExt cx="5217" cy="3765"/>
          </a:xfrm>
        </p:grpSpPr>
        <p:pic>
          <p:nvPicPr>
            <p:cNvPr id="5" name="Picture 3" descr="0001snow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4" descr="0001snow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5" descr="0001snow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6" descr="0001snow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9" name="Picture 2" descr="F:\-  1  IDEE DA USARE\-   cornici\frame v ert bianco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0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F:\-            INVERNO INVERNO 2016\-            EE ; INVERNO neve INVERNO\pupazzo di neve (vedi Natale)\51d5d8e8-crop30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2812" y="3789040"/>
            <a:ext cx="2238375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3" name="Group 2"/>
          <p:cNvGrpSpPr>
            <a:grpSpLocks/>
          </p:cNvGrpSpPr>
          <p:nvPr/>
        </p:nvGrpSpPr>
        <p:grpSpPr bwMode="auto">
          <a:xfrm>
            <a:off x="547688" y="557213"/>
            <a:ext cx="8281987" cy="5976937"/>
            <a:chOff x="249" y="255"/>
            <a:chExt cx="5217" cy="3765"/>
          </a:xfrm>
        </p:grpSpPr>
        <p:pic>
          <p:nvPicPr>
            <p:cNvPr id="15" name="Picture 3" descr="0001snow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4" descr="0001snow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5" descr="0001snow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6" descr="0001snow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9" name="Picture 2" descr="F:\-  1  IDEE DA USARE\-   cornici\frame v ert bianco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9144000" cy="6840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8915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pull dir="lu"/>
      </p:transition>
    </mc:Choice>
    <mc:Fallback xmlns="">
      <p:transition spd="slow" advClick="0" advTm="4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F:\-            INVERNO INVERNO 2016\-            EE ; INVERNO neve INVERNO\Animali NEVE\383f7cac-5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014" y="404664"/>
            <a:ext cx="8085434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oup 2"/>
          <p:cNvGrpSpPr>
            <a:grpSpLocks/>
          </p:cNvGrpSpPr>
          <p:nvPr/>
        </p:nvGrpSpPr>
        <p:grpSpPr bwMode="auto">
          <a:xfrm>
            <a:off x="395288" y="404813"/>
            <a:ext cx="8281987" cy="5976937"/>
            <a:chOff x="249" y="255"/>
            <a:chExt cx="5217" cy="3765"/>
          </a:xfrm>
        </p:grpSpPr>
        <p:pic>
          <p:nvPicPr>
            <p:cNvPr id="6" name="Picture 3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4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5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6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" name="Picture 2" descr="F:\-  1  IDEE DA USARE\-   cornici\frame v ert bianc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0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1616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pull dir="lu"/>
      </p:transition>
    </mc:Choice>
    <mc:Fallback xmlns="">
      <p:transition spd="slow" advClick="0" advTm="3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F:\-            INVERNO INVERNO 2016\-            EE ; INVERNO neve INVERNO\Animali NEVE\c-25-5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49299"/>
            <a:ext cx="8064896" cy="583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Group 2"/>
          <p:cNvGrpSpPr>
            <a:grpSpLocks/>
          </p:cNvGrpSpPr>
          <p:nvPr/>
        </p:nvGrpSpPr>
        <p:grpSpPr bwMode="auto">
          <a:xfrm>
            <a:off x="395288" y="404813"/>
            <a:ext cx="8281987" cy="5976937"/>
            <a:chOff x="249" y="255"/>
            <a:chExt cx="5217" cy="3765"/>
          </a:xfrm>
        </p:grpSpPr>
        <p:pic>
          <p:nvPicPr>
            <p:cNvPr id="7" name="Picture 3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4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5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6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3" name="Picture 2" descr="F:\-  1  IDEE DA USARE\-   cornici\frame v ert bianc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0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0446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pull dir="r"/>
      </p:transition>
    </mc:Choice>
    <mc:Fallback xmlns="">
      <p:transition spd="slow" advClick="0" advTm="3000">
        <p:pull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-            INVERNO INVERNO 2016\-            EE ; INVERNO neve INVERNO\Animali NEVE\089b718d-5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282" y="404664"/>
            <a:ext cx="8064344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oup 2"/>
          <p:cNvGrpSpPr>
            <a:grpSpLocks/>
          </p:cNvGrpSpPr>
          <p:nvPr/>
        </p:nvGrpSpPr>
        <p:grpSpPr bwMode="auto">
          <a:xfrm>
            <a:off x="395288" y="404813"/>
            <a:ext cx="8281987" cy="5976937"/>
            <a:chOff x="249" y="255"/>
            <a:chExt cx="5217" cy="3765"/>
          </a:xfrm>
        </p:grpSpPr>
        <p:pic>
          <p:nvPicPr>
            <p:cNvPr id="6" name="Picture 3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4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5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6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" name="Picture 2" descr="F:\-  1  IDEE DA USARE\-   cornici\frame v ert bianc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0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638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doors dir="vert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F:\-            INVERNO INVERNO 2016\-            EE ; INVERNO neve INVERNO\Animali NEVE\75676be7-5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70570"/>
            <a:ext cx="8136904" cy="583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oup 2"/>
          <p:cNvGrpSpPr>
            <a:grpSpLocks/>
          </p:cNvGrpSpPr>
          <p:nvPr/>
        </p:nvGrpSpPr>
        <p:grpSpPr bwMode="auto">
          <a:xfrm>
            <a:off x="395288" y="404813"/>
            <a:ext cx="8281987" cy="5976937"/>
            <a:chOff x="249" y="255"/>
            <a:chExt cx="5217" cy="3765"/>
          </a:xfrm>
        </p:grpSpPr>
        <p:pic>
          <p:nvPicPr>
            <p:cNvPr id="6" name="Picture 3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4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5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6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" name="Picture 2" descr="F:\-  1  IDEE DA USARE\-   cornici\frame v ert bianc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0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8831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split orient="vert" dir="in"/>
      </p:transition>
    </mc:Choice>
    <mc:Fallback xmlns="">
      <p:transition spd="slow" advClick="0" advTm="3000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-            INVERNO INVERNO 2016\-            EE ; INVERNO neve INVERNO\Animali NEVE\79e43ef1-5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9632" y="692696"/>
            <a:ext cx="3536823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F:\-            INVERNO INVERNO 2016\-            EE ; INVERNO neve INVERNO\Animali NEVE\fdfdg_7-4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597" y="692696"/>
            <a:ext cx="3714355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F:\-  1  IDEE DA USARE\-   cornici\frame v ert bianc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130" y="0"/>
            <a:ext cx="4572000" cy="6891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3" name="Group 2"/>
          <p:cNvGrpSpPr>
            <a:grpSpLocks/>
          </p:cNvGrpSpPr>
          <p:nvPr/>
        </p:nvGrpSpPr>
        <p:grpSpPr bwMode="auto">
          <a:xfrm>
            <a:off x="395289" y="404813"/>
            <a:ext cx="3960688" cy="5976937"/>
            <a:chOff x="249" y="255"/>
            <a:chExt cx="5217" cy="3765"/>
          </a:xfrm>
        </p:grpSpPr>
        <p:pic>
          <p:nvPicPr>
            <p:cNvPr id="14" name="Picture 3" descr="0001snow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4" descr="0001snow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5" descr="0001snow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6" descr="0001snow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8" name="Group 2"/>
          <p:cNvGrpSpPr>
            <a:grpSpLocks/>
          </p:cNvGrpSpPr>
          <p:nvPr/>
        </p:nvGrpSpPr>
        <p:grpSpPr bwMode="auto">
          <a:xfrm>
            <a:off x="4932039" y="457140"/>
            <a:ext cx="3960441" cy="5976937"/>
            <a:chOff x="249" y="255"/>
            <a:chExt cx="5217" cy="3765"/>
          </a:xfrm>
        </p:grpSpPr>
        <p:pic>
          <p:nvPicPr>
            <p:cNvPr id="19" name="Picture 3" descr="0001snow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" name="Picture 4" descr="0001snow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Picture 5" descr="0001snow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" name="Picture 6" descr="0001snow1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3" name="Picture 2" descr="F:\-  1  IDEE DA USARE\-   cornici\frame v ert bianc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8914" y="0"/>
            <a:ext cx="4615086" cy="6891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7740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split orient="vert" dir="in"/>
      </p:transition>
    </mc:Choice>
    <mc:Fallback xmlns="">
      <p:transition spd="slow" advClick="0" advTm="3000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:\-            INVERNO INVERNO 2016\-            EE ; INVERNO neve INVERNO\Animali NEVE\7fc10c8e-4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03471"/>
            <a:ext cx="8004130" cy="5805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2"/>
          <p:cNvGrpSpPr>
            <a:grpSpLocks/>
          </p:cNvGrpSpPr>
          <p:nvPr/>
        </p:nvGrpSpPr>
        <p:grpSpPr bwMode="auto">
          <a:xfrm>
            <a:off x="395288" y="404813"/>
            <a:ext cx="8281987" cy="5976937"/>
            <a:chOff x="249" y="255"/>
            <a:chExt cx="5217" cy="3765"/>
          </a:xfrm>
        </p:grpSpPr>
        <p:pic>
          <p:nvPicPr>
            <p:cNvPr id="9" name="Picture 3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4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5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6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3" name="Picture 2" descr="F:\-  1  IDEE DA USARE\-   cornici\frame v ert bianc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0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3304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F:\-            INVERNO INVERNO 2016\-            EE ; INVERNO neve INVERNO\Animali NEVE\9a1b0f6d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49300"/>
            <a:ext cx="8064896" cy="5808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oup 2"/>
          <p:cNvGrpSpPr>
            <a:grpSpLocks/>
          </p:cNvGrpSpPr>
          <p:nvPr/>
        </p:nvGrpSpPr>
        <p:grpSpPr bwMode="auto">
          <a:xfrm>
            <a:off x="395288" y="404813"/>
            <a:ext cx="8281987" cy="5976937"/>
            <a:chOff x="249" y="255"/>
            <a:chExt cx="5217" cy="3765"/>
          </a:xfrm>
        </p:grpSpPr>
        <p:pic>
          <p:nvPicPr>
            <p:cNvPr id="7" name="Picture 3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4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5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6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" name="Picture 2" descr="F:\-  1  IDEE DA USARE\-   cornici\frame v ert bianc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0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060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warp dir="in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-            INVERNO INVERNO 2016\-            EE ; INVERNO neve INVERNO\Animali NEVE\5eb87770-5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044" y="554410"/>
            <a:ext cx="8180412" cy="5822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oup 2"/>
          <p:cNvGrpSpPr>
            <a:grpSpLocks/>
          </p:cNvGrpSpPr>
          <p:nvPr/>
        </p:nvGrpSpPr>
        <p:grpSpPr bwMode="auto">
          <a:xfrm>
            <a:off x="395288" y="404813"/>
            <a:ext cx="8281987" cy="5976937"/>
            <a:chOff x="249" y="255"/>
            <a:chExt cx="5217" cy="3765"/>
          </a:xfrm>
        </p:grpSpPr>
        <p:pic>
          <p:nvPicPr>
            <p:cNvPr id="8" name="Picture 3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4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5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6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" name="Picture 2" descr="F:\-  1  IDEE DA USARE\-   cornici\frame v ert bianc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0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3948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pull dir="ru"/>
      </p:transition>
    </mc:Choice>
    <mc:Fallback xmlns="">
      <p:transition spd="slow" advClick="0" advTm="3000">
        <p:pull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F:\-            INVERNO INVERNO 2016\-            EE ; INVERNO neve INVERNO\Animali NEVE\4b97b6a7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324528" cy="7344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438150"/>
            <a:ext cx="8278813" cy="5980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oup 2"/>
          <p:cNvGrpSpPr>
            <a:grpSpLocks/>
          </p:cNvGrpSpPr>
          <p:nvPr/>
        </p:nvGrpSpPr>
        <p:grpSpPr bwMode="auto">
          <a:xfrm>
            <a:off x="395288" y="404813"/>
            <a:ext cx="8281987" cy="5976937"/>
            <a:chOff x="249" y="255"/>
            <a:chExt cx="5217" cy="3765"/>
          </a:xfrm>
        </p:grpSpPr>
        <p:pic>
          <p:nvPicPr>
            <p:cNvPr id="6" name="Picture 3" descr="0001snow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4" descr="0001snow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5" descr="0001snow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6" descr="0001snow1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1" name="Picture 2" descr="F:\-  1  IDEE DA USARE\-   cornici\frame v ert bianco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0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8499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pull dir="ru"/>
      </p:transition>
    </mc:Choice>
    <mc:Fallback xmlns="">
      <p:transition spd="slow" advClick="0" advTm="4000">
        <p:pull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F:\-            INVERNO INVERNO 2016\-            EE ; INVERNO neve INVERNO\Animali NEVE\3df641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04664"/>
            <a:ext cx="7968382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Group 2"/>
          <p:cNvGrpSpPr>
            <a:grpSpLocks/>
          </p:cNvGrpSpPr>
          <p:nvPr/>
        </p:nvGrpSpPr>
        <p:grpSpPr bwMode="auto">
          <a:xfrm>
            <a:off x="395288" y="404813"/>
            <a:ext cx="8281987" cy="5976937"/>
            <a:chOff x="249" y="255"/>
            <a:chExt cx="5217" cy="3765"/>
          </a:xfrm>
        </p:grpSpPr>
        <p:pic>
          <p:nvPicPr>
            <p:cNvPr id="8" name="Picture 3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4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5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6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" name="Picture 2" descr="F:\-  1  IDEE DA USARE\-   cornici\frame v ert bianc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0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4139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pull dir="lu"/>
      </p:transition>
    </mc:Choice>
    <mc:Fallback xmlns="">
      <p:transition spd="slow" advClick="0" advTm="3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F:\-            INVERNO INVERNO 2016\-            EE ; INVERNO neve INVERNO\Animali NEVE\0_fc3ef_441bcdbd_orig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17538"/>
            <a:ext cx="8208912" cy="5943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Group 2"/>
          <p:cNvGrpSpPr>
            <a:grpSpLocks/>
          </p:cNvGrpSpPr>
          <p:nvPr/>
        </p:nvGrpSpPr>
        <p:grpSpPr bwMode="auto">
          <a:xfrm>
            <a:off x="395288" y="404813"/>
            <a:ext cx="8281987" cy="5976937"/>
            <a:chOff x="249" y="255"/>
            <a:chExt cx="5217" cy="3765"/>
          </a:xfrm>
        </p:grpSpPr>
        <p:pic>
          <p:nvPicPr>
            <p:cNvPr id="8" name="Picture 3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4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5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5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55"/>
              <a:ext cx="2631" cy="1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6" descr="0001snow1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" y="2160"/>
              <a:ext cx="2631" cy="1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" name="Picture 2" descr="F:\-  1  IDEE DA USARE\-   cornici\frame v ert bianc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047"/>
            <a:ext cx="9144000" cy="6840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2537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pull dir="lu"/>
      </p:transition>
    </mc:Choice>
    <mc:Fallback xmlns="">
      <p:transition spd="slow" advClick="0" advTm="4000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-            INVERNO INVERNO 2016\-            EE ; INVERNO neve INVERNO\-      ENTRATE  neve\4ac00d28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449" y="0"/>
            <a:ext cx="916644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5" name="Picture 15" descr="F:\-  0  FOTOSHOP\4ac00d28-BIS-CROP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12676"/>
            <a:ext cx="2304256" cy="1155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9" descr="F:\-            INVERNO INVERNO 2016\-            EE ; INVERNO neve INVERNO\-      ENTRATE  neve\-   USCITE neve\ccv_5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9365" y="260648"/>
            <a:ext cx="2169685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6" name="Picture 16" descr="G:\CARLA dati  NOVEMBRE  2016\CARLA Carla Acer 16-6-2014\- 0A New Pc-ACER 2 febbraio 2013\- 00 1 GIUGNO\- ARRIVAL + GIF 21 Giugno\- 0 cartelle  2012-2015 - 1 maggio\MUSICA  e FIRMA\Firma\5f54fd14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7711" y="4077073"/>
            <a:ext cx="1646801" cy="1734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7" name="Picture 17" descr="F:\-            INVERNO INVERNO 2016\-            EE ; INVERNO neve INVERNO\-      ENTRATE  neve\4ac00d28-BIS-CROP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30" y="6388291"/>
            <a:ext cx="1962481" cy="481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 Box 10"/>
          <p:cNvSpPr txBox="1">
            <a:spLocks noChangeArrowheads="1"/>
          </p:cNvSpPr>
          <p:nvPr/>
        </p:nvSpPr>
        <p:spPr bwMode="auto">
          <a:xfrm>
            <a:off x="3201020" y="6131484"/>
            <a:ext cx="2678709" cy="400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71" tIns="45687" rIns="91371" bIns="45687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it-IT" altLang="it-IT" sz="2000" b="1" dirty="0" err="1" smtClean="0">
                <a:solidFill>
                  <a:srgbClr val="FFFFFF"/>
                </a:solidFill>
                <a:latin typeface="Monotype Corsiva" pitchFamily="66" charset="0"/>
              </a:rPr>
              <a:t>Musique</a:t>
            </a:r>
            <a:r>
              <a:rPr lang="it-IT" altLang="it-IT" sz="2000" b="1" dirty="0" smtClean="0">
                <a:solidFill>
                  <a:srgbClr val="FFFFFF"/>
                </a:solidFill>
                <a:latin typeface="Monotype Corsiva" pitchFamily="66" charset="0"/>
              </a:rPr>
              <a:t>: </a:t>
            </a:r>
            <a:r>
              <a:rPr lang="it-IT" altLang="it-IT" sz="2000" b="1" dirty="0" err="1" smtClean="0">
                <a:solidFill>
                  <a:srgbClr val="FFFFFF"/>
                </a:solidFill>
                <a:latin typeface="Monotype Corsiva" pitchFamily="66" charset="0"/>
              </a:rPr>
              <a:t>Winter</a:t>
            </a:r>
            <a:r>
              <a:rPr lang="it-IT" altLang="it-IT" sz="2000" b="1" dirty="0" smtClean="0">
                <a:solidFill>
                  <a:srgbClr val="FFFFFF"/>
                </a:solidFill>
                <a:latin typeface="Monotype Corsiva" pitchFamily="66" charset="0"/>
              </a:rPr>
              <a:t>   </a:t>
            </a:r>
            <a:r>
              <a:rPr lang="it-IT" altLang="it-IT" sz="2000" b="1" dirty="0" err="1" smtClean="0">
                <a:solidFill>
                  <a:srgbClr val="FFFFFF"/>
                </a:solidFill>
                <a:latin typeface="Monotype Corsiva" pitchFamily="66" charset="0"/>
              </a:rPr>
              <a:t>waltz</a:t>
            </a:r>
            <a:endParaRPr lang="it-IT" altLang="it-IT" sz="2000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pic>
        <p:nvPicPr>
          <p:cNvPr id="32" name="Picture 2" descr="E:\CARLA Carla Acer 16-3-2014\- 0A New Pc-ACER 2 febbraio 2013\- 00 1 GIUGNO\- ARRIVAL + GIF 21 Giugno\GIF 4 giugno 2015\11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1" y="6197115"/>
            <a:ext cx="580786" cy="382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10" descr="E:\CARLA Carla Acer 16-3-2014\- 0A New Pc-ACER 2 febbraio 2013\- 0 GIF cartelle  2012-2013 - 1 maggio\MUSICA  e FIRMA\Firma\z4eadc82991823 by Charlotte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5799" y="5530781"/>
            <a:ext cx="1281165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3"/>
          <p:cNvSpPr txBox="1">
            <a:spLocks noChangeArrowheads="1"/>
          </p:cNvSpPr>
          <p:nvPr/>
        </p:nvSpPr>
        <p:spPr bwMode="auto">
          <a:xfrm>
            <a:off x="755576" y="5781831"/>
            <a:ext cx="3861613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3716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8288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2860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7432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2004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657600" indent="0" algn="ctr" rtl="0" fontAlgn="base">
              <a:spcBef>
                <a:spcPct val="20000"/>
              </a:spcBef>
              <a:spcAft>
                <a:spcPct val="0"/>
              </a:spcAft>
              <a:buNone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lnSpc>
                <a:spcPct val="90000"/>
              </a:lnSpc>
              <a:defRPr/>
            </a:pPr>
            <a:r>
              <a:rPr lang="en-US" altLang="zh-TW" sz="2800" b="1" kern="0" dirty="0" smtClean="0">
                <a:solidFill>
                  <a:srgbClr val="FFFFFF"/>
                </a:solidFill>
                <a:latin typeface="Rage Italic" panose="03070502040507070304" pitchFamily="66" charset="0"/>
              </a:rPr>
              <a:t> Photos from the Web</a:t>
            </a:r>
          </a:p>
        </p:txBody>
      </p:sp>
      <p:sp>
        <p:nvSpPr>
          <p:cNvPr id="15" name="Rechthoek 23"/>
          <p:cNvSpPr/>
          <p:nvPr/>
        </p:nvSpPr>
        <p:spPr>
          <a:xfrm>
            <a:off x="5354723" y="6008373"/>
            <a:ext cx="2241613" cy="523154"/>
          </a:xfrm>
          <a:prstGeom prst="rect">
            <a:avLst/>
          </a:prstGeom>
          <a:noFill/>
        </p:spPr>
        <p:txBody>
          <a:bodyPr wrap="square" lIns="91371" tIns="45687" rIns="91371" bIns="45687">
            <a:spAutoFit/>
          </a:bodyPr>
          <a:lstStyle/>
          <a:p>
            <a:pPr algn="ctr" defTabSz="740827">
              <a:defRPr/>
            </a:pPr>
            <a:r>
              <a:rPr lang="nl-NL" sz="2800" b="1" dirty="0" smtClean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hiller" pitchFamily="82" charset="0"/>
              </a:rPr>
              <a:t>February 2017</a:t>
            </a:r>
            <a:endParaRPr lang="nl-NL" sz="28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hiller" pitchFamily="82" charset="0"/>
            </a:endParaRPr>
          </a:p>
        </p:txBody>
      </p:sp>
      <p:pic>
        <p:nvPicPr>
          <p:cNvPr id="41" name="Picture 2" descr="F:\-  1  IDEE DA USARE\-   cornici\frame v ert bianc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046" y="-46716"/>
            <a:ext cx="9186839" cy="6872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Text Box 39">
            <a:hlinkClick r:id="" action="ppaction://hlinkshowjump?jump=firstslide"/>
          </p:cNvPr>
          <p:cNvSpPr txBox="1">
            <a:spLocks noChangeArrowheads="1"/>
          </p:cNvSpPr>
          <p:nvPr/>
        </p:nvSpPr>
        <p:spPr bwMode="auto">
          <a:xfrm>
            <a:off x="6491187" y="5687926"/>
            <a:ext cx="2210297" cy="323099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CC0000"/>
            </a:outerShdw>
          </a:effectLst>
          <a:extLst/>
        </p:spPr>
        <p:txBody>
          <a:bodyPr wrap="square" lIns="91371" tIns="45687" rIns="91371" bIns="45687">
            <a:spAutoFit/>
          </a:bodyPr>
          <a:lstStyle>
            <a:lvl1pPr eaLnBrk="0" hangingPunct="0">
              <a:spcBef>
                <a:spcPts val="700"/>
              </a:spcBef>
              <a:buClr>
                <a:schemeClr val="tx2"/>
              </a:buClr>
              <a:buSzPct val="95000"/>
              <a:buFont typeface="Wingdings" pitchFamily="2" charset="2"/>
              <a:buChar char=""/>
              <a:defRPr sz="3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90000"/>
              <a:buFont typeface="Wingdings" pitchFamily="2" charset="2"/>
              <a:buChar char=""/>
              <a:defRPr sz="26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Char char=""/>
              <a:defRPr sz="24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A8CDD7"/>
              </a:buClr>
              <a:buFont typeface="Wingdings 3" pitchFamily="18" charset="2"/>
              <a:buChar char=""/>
              <a:defRPr sz="22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EAEBDE"/>
              </a:buClr>
              <a:buFont typeface="Wingdings" pitchFamily="2" charset="2"/>
              <a:buNone/>
              <a:defRPr/>
            </a:pPr>
            <a:r>
              <a:rPr lang="en-US" altLang="it-IT" sz="1500" dirty="0">
                <a:solidFill>
                  <a:srgbClr val="FFFF66"/>
                </a:solidFill>
                <a:latin typeface="Monotype Corsiva" pitchFamily="66" charset="0"/>
              </a:rPr>
              <a:t>Click </a:t>
            </a:r>
            <a:r>
              <a:rPr lang="en-US" altLang="it-IT" sz="1500" dirty="0" err="1">
                <a:solidFill>
                  <a:srgbClr val="FFFF66"/>
                </a:solidFill>
                <a:latin typeface="Monotype Corsiva" pitchFamily="66" charset="0"/>
              </a:rPr>
              <a:t>ici</a:t>
            </a:r>
            <a:r>
              <a:rPr lang="en-US" altLang="it-IT" sz="1500" dirty="0">
                <a:solidFill>
                  <a:srgbClr val="FFFF66"/>
                </a:solidFill>
                <a:latin typeface="Monotype Corsiva" pitchFamily="66" charset="0"/>
              </a:rPr>
              <a:t> pour le revoir</a:t>
            </a:r>
          </a:p>
        </p:txBody>
      </p:sp>
    </p:spTree>
    <p:extLst>
      <p:ext uri="{BB962C8B-B14F-4D97-AF65-F5344CB8AC3E}">
        <p14:creationId xmlns:p14="http://schemas.microsoft.com/office/powerpoint/2010/main" val="2991642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>
        <p:fade/>
      </p:transition>
    </mc:Choice>
    <mc:Fallback xmlns="">
      <p:transition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5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1918</TotalTime>
  <Words>22</Words>
  <Application>Microsoft Office PowerPoint</Application>
  <PresentationFormat>Presentazione su schermo (4:3)</PresentationFormat>
  <Paragraphs>6</Paragraphs>
  <Slides>29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29</vt:i4>
      </vt:variant>
    </vt:vector>
  </HeadingPairs>
  <TitlesOfParts>
    <vt:vector size="30" baseType="lpstr">
      <vt:lpstr>5_Metro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Hiver - Les animaux dans la neige 2017</dc:title>
  <dc:creator>Charlotte</dc:creator>
  <cp:lastModifiedBy>Carla</cp:lastModifiedBy>
  <cp:revision>163</cp:revision>
  <dcterms:created xsi:type="dcterms:W3CDTF">2010-03-20T17:45:16Z</dcterms:created>
  <dcterms:modified xsi:type="dcterms:W3CDTF">2017-02-02T17:57:47Z</dcterms:modified>
</cp:coreProperties>
</file>