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5400675" cy="5400675"/>
  <p:notesSz cx="6858000" cy="9144000"/>
  <p:defaultTextStyle>
    <a:defPPr>
      <a:defRPr lang="fr-FR"/>
    </a:defPPr>
    <a:lvl1pPr marL="0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1pPr>
    <a:lvl2pPr marL="259232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2pPr>
    <a:lvl3pPr marL="518465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3pPr>
    <a:lvl4pPr marL="777697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4pPr>
    <a:lvl5pPr marL="1036930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5pPr>
    <a:lvl6pPr marL="1296162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6pPr>
    <a:lvl7pPr marL="1555394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7pPr>
    <a:lvl8pPr marL="1814627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8pPr>
    <a:lvl9pPr marL="2073859" algn="l" defTabSz="518465" rtl="0" eaLnBrk="1" latinLnBrk="0" hangingPunct="1">
      <a:defRPr sz="10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701" userDrawn="1">
          <p15:clr>
            <a:srgbClr val="A4A3A4"/>
          </p15:clr>
        </p15:guide>
        <p15:guide id="2" pos="17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3A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5"/>
    <p:restoredTop sz="94682"/>
  </p:normalViewPr>
  <p:slideViewPr>
    <p:cSldViewPr snapToGrid="0" snapToObjects="1" showGuides="1">
      <p:cViewPr varScale="1">
        <p:scale>
          <a:sx n="154" d="100"/>
          <a:sy n="154" d="100"/>
        </p:scale>
        <p:origin x="-992" y="-64"/>
      </p:cViewPr>
      <p:guideLst>
        <p:guide orient="horz" pos="1701"/>
        <p:guide pos="17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051" y="883861"/>
            <a:ext cx="4590574" cy="1880235"/>
          </a:xfrm>
        </p:spPr>
        <p:txBody>
          <a:bodyPr anchor="b"/>
          <a:lstStyle>
            <a:lvl1pPr algn="ctr">
              <a:defRPr sz="3544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5085" y="2836605"/>
            <a:ext cx="4050506" cy="1303913"/>
          </a:xfrm>
        </p:spPr>
        <p:txBody>
          <a:bodyPr/>
          <a:lstStyle>
            <a:lvl1pPr marL="0" indent="0" algn="ctr">
              <a:buNone/>
              <a:defRPr sz="1417"/>
            </a:lvl1pPr>
            <a:lvl2pPr marL="270022" indent="0" algn="ctr">
              <a:buNone/>
              <a:defRPr sz="1181"/>
            </a:lvl2pPr>
            <a:lvl3pPr marL="540045" indent="0" algn="ctr">
              <a:buNone/>
              <a:defRPr sz="1063"/>
            </a:lvl3pPr>
            <a:lvl4pPr marL="810067" indent="0" algn="ctr">
              <a:buNone/>
              <a:defRPr sz="945"/>
            </a:lvl4pPr>
            <a:lvl5pPr marL="1080089" indent="0" algn="ctr">
              <a:buNone/>
              <a:defRPr sz="945"/>
            </a:lvl5pPr>
            <a:lvl6pPr marL="1350112" indent="0" algn="ctr">
              <a:buNone/>
              <a:defRPr sz="945"/>
            </a:lvl6pPr>
            <a:lvl7pPr marL="1620134" indent="0" algn="ctr">
              <a:buNone/>
              <a:defRPr sz="945"/>
            </a:lvl7pPr>
            <a:lvl8pPr marL="1890156" indent="0" algn="ctr">
              <a:buNone/>
              <a:defRPr sz="945"/>
            </a:lvl8pPr>
            <a:lvl9pPr marL="2160179" indent="0" algn="ctr">
              <a:buNone/>
              <a:defRPr sz="945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30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311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84" y="1346420"/>
            <a:ext cx="4658082" cy="2246530"/>
          </a:xfrm>
        </p:spPr>
        <p:txBody>
          <a:bodyPr anchor="b"/>
          <a:lstStyle>
            <a:lvl1pPr>
              <a:defRPr sz="3544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484" y="3614203"/>
            <a:ext cx="4658082" cy="1181397"/>
          </a:xfrm>
        </p:spPr>
        <p:txBody>
          <a:bodyPr/>
          <a:lstStyle>
            <a:lvl1pPr marL="0" indent="0">
              <a:buNone/>
              <a:defRPr sz="1417">
                <a:solidFill>
                  <a:schemeClr val="tx1"/>
                </a:solidFill>
              </a:defRPr>
            </a:lvl1pPr>
            <a:lvl2pPr marL="27002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2pPr>
            <a:lvl3pPr marL="540045" indent="0">
              <a:buNone/>
              <a:defRPr sz="1063">
                <a:solidFill>
                  <a:schemeClr val="tx1">
                    <a:tint val="75000"/>
                  </a:schemeClr>
                </a:solidFill>
              </a:defRPr>
            </a:lvl3pPr>
            <a:lvl4pPr marL="81006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4pPr>
            <a:lvl5pPr marL="108008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5pPr>
            <a:lvl6pPr marL="1350112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6pPr>
            <a:lvl7pPr marL="1620134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7pPr>
            <a:lvl8pPr marL="1890156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8pPr>
            <a:lvl9pPr marL="216017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770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296" y="1437680"/>
            <a:ext cx="2295287" cy="3426679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34092" y="1437680"/>
            <a:ext cx="2295287" cy="3426679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84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287537"/>
            <a:ext cx="4658082" cy="1043881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01" y="1323916"/>
            <a:ext cx="2284738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2001" y="1972747"/>
            <a:ext cx="2284738" cy="290161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34092" y="1323916"/>
            <a:ext cx="2295990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34092" y="1972747"/>
            <a:ext cx="2295990" cy="290161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36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90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4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5990" y="777598"/>
            <a:ext cx="2734092" cy="3837980"/>
          </a:xfrm>
        </p:spPr>
        <p:txBody>
          <a:bodyPr/>
          <a:lstStyle>
            <a:lvl1pPr>
              <a:defRPr sz="1890"/>
            </a:lvl1pPr>
            <a:lvl2pPr>
              <a:defRPr sz="1654"/>
            </a:lvl2pPr>
            <a:lvl3pPr>
              <a:defRPr sz="1417"/>
            </a:lvl3pPr>
            <a:lvl4pPr>
              <a:defRPr sz="1181"/>
            </a:lvl4pPr>
            <a:lvl5pPr>
              <a:defRPr sz="1181"/>
            </a:lvl5pPr>
            <a:lvl6pPr>
              <a:defRPr sz="1181"/>
            </a:lvl6pPr>
            <a:lvl7pPr>
              <a:defRPr sz="1181"/>
            </a:lvl7pPr>
            <a:lvl8pPr>
              <a:defRPr sz="1181"/>
            </a:lvl8pPr>
            <a:lvl9pPr>
              <a:defRPr sz="118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272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95990" y="777598"/>
            <a:ext cx="2734092" cy="3837980"/>
          </a:xfrm>
        </p:spPr>
        <p:txBody>
          <a:bodyPr anchor="t"/>
          <a:lstStyle>
            <a:lvl1pPr marL="0" indent="0">
              <a:buNone/>
              <a:defRPr sz="1890"/>
            </a:lvl1pPr>
            <a:lvl2pPr marL="270022" indent="0">
              <a:buNone/>
              <a:defRPr sz="1654"/>
            </a:lvl2pPr>
            <a:lvl3pPr marL="540045" indent="0">
              <a:buNone/>
              <a:defRPr sz="1417"/>
            </a:lvl3pPr>
            <a:lvl4pPr marL="810067" indent="0">
              <a:buNone/>
              <a:defRPr sz="1181"/>
            </a:lvl4pPr>
            <a:lvl5pPr marL="1080089" indent="0">
              <a:buNone/>
              <a:defRPr sz="1181"/>
            </a:lvl5pPr>
            <a:lvl6pPr marL="1350112" indent="0">
              <a:buNone/>
              <a:defRPr sz="1181"/>
            </a:lvl6pPr>
            <a:lvl7pPr marL="1620134" indent="0">
              <a:buNone/>
              <a:defRPr sz="1181"/>
            </a:lvl7pPr>
            <a:lvl8pPr marL="1890156" indent="0">
              <a:buNone/>
              <a:defRPr sz="1181"/>
            </a:lvl8pPr>
            <a:lvl9pPr marL="2160179" indent="0">
              <a:buNone/>
              <a:defRPr sz="1181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194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120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64858" y="287536"/>
            <a:ext cx="1164521" cy="4576822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297" y="287536"/>
            <a:ext cx="3426053" cy="457682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559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287537"/>
            <a:ext cx="4658082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437680"/>
            <a:ext cx="4658082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0C219-DD65-BA47-BE9E-E9A4F05DF7E9}" type="datetimeFigureOut">
              <a:rPr lang="fr-FR" smtClean="0"/>
              <a:t>31/01/2017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5005627"/>
            <a:ext cx="1822728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7FCA5-DB82-BA4C-88A6-E3332B4BA0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47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40045" rtl="0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l" defTabSz="540045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A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Yeux 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57" y="763224"/>
            <a:ext cx="3416986" cy="810352"/>
          </a:xfrm>
          <a:prstGeom prst="rect">
            <a:avLst/>
          </a:prstGeom>
        </p:spPr>
      </p:pic>
      <p:pic>
        <p:nvPicPr>
          <p:cNvPr id="6" name="Fon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" y="1587"/>
            <a:ext cx="5397500" cy="5397500"/>
          </a:xfrm>
          <a:prstGeom prst="rect">
            <a:avLst/>
          </a:prstGeom>
          <a:effectLst>
            <a:outerShdw blurRad="50800" dist="76200" dir="8100000" algn="tr" rotWithShape="0">
              <a:prstClr val="black">
                <a:alpha val="74000"/>
              </a:prstClr>
            </a:outerShdw>
          </a:effectLst>
        </p:spPr>
      </p:pic>
      <p:pic>
        <p:nvPicPr>
          <p:cNvPr id="7" name="Change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37" y="477837"/>
            <a:ext cx="3175000" cy="177800"/>
          </a:xfrm>
          <a:prstGeom prst="rect">
            <a:avLst/>
          </a:prstGeom>
        </p:spPr>
      </p:pic>
      <p:pic>
        <p:nvPicPr>
          <p:cNvPr id="8" name="20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7" y="1681163"/>
            <a:ext cx="3898900" cy="1028700"/>
          </a:xfrm>
          <a:prstGeom prst="rect">
            <a:avLst/>
          </a:prstGeom>
        </p:spPr>
      </p:pic>
      <p:pic>
        <p:nvPicPr>
          <p:cNvPr id="10" name="Smile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87" y="3276514"/>
            <a:ext cx="4889500" cy="1625600"/>
          </a:xfrm>
          <a:prstGeom prst="rect">
            <a:avLst/>
          </a:prstGeom>
        </p:spPr>
      </p:pic>
      <p:pic>
        <p:nvPicPr>
          <p:cNvPr id="9" name="Texte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87" y="3153206"/>
            <a:ext cx="3822700" cy="139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0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fade/>
      </p:transition>
    </mc:Choice>
    <mc:Fallback xmlns="">
      <p:transition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Yeux 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57" y="763224"/>
            <a:ext cx="3416986" cy="810352"/>
          </a:xfrm>
          <a:prstGeom prst="rect">
            <a:avLst/>
          </a:prstGeom>
        </p:spPr>
      </p:pic>
      <p:pic>
        <p:nvPicPr>
          <p:cNvPr id="6" name="Fon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" y="1587"/>
            <a:ext cx="5397500" cy="5397500"/>
          </a:xfrm>
          <a:prstGeom prst="rect">
            <a:avLst/>
          </a:prstGeom>
          <a:effectLst>
            <a:outerShdw blurRad="50800" dist="76200" dir="8100000" algn="tr" rotWithShape="0">
              <a:prstClr val="black">
                <a:alpha val="74000"/>
              </a:prstClr>
            </a:outerShdw>
          </a:effectLst>
        </p:spPr>
      </p:pic>
      <p:pic>
        <p:nvPicPr>
          <p:cNvPr id="8" name="Adress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" y="3403514"/>
            <a:ext cx="4610100" cy="1498600"/>
          </a:xfrm>
          <a:prstGeom prst="rect">
            <a:avLst/>
          </a:prstGeom>
        </p:spPr>
      </p:pic>
      <p:pic>
        <p:nvPicPr>
          <p:cNvPr id="9" name="Logo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13" y="3213014"/>
            <a:ext cx="990600" cy="1320800"/>
          </a:xfrm>
          <a:prstGeom prst="rect">
            <a:avLst/>
          </a:prstGeom>
        </p:spPr>
      </p:pic>
      <p:pic>
        <p:nvPicPr>
          <p:cNvPr id="2" name="Et maintenan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200" y="459988"/>
            <a:ext cx="139700" cy="26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3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3000">
        <p:fade/>
      </p:transition>
    </mc:Choice>
    <mc:Fallback xmlns="">
      <p:transition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0</Words>
  <Application>Microsoft Office PowerPoint</Application>
  <PresentationFormat>Personnalisé</PresentationFormat>
  <Paragraphs>0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Sophie Chaupin</cp:lastModifiedBy>
  <cp:revision>13</cp:revision>
  <dcterms:created xsi:type="dcterms:W3CDTF">2017-01-31T09:47:13Z</dcterms:created>
  <dcterms:modified xsi:type="dcterms:W3CDTF">2017-01-31T10:30:47Z</dcterms:modified>
</cp:coreProperties>
</file>