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5B6AA7-47EA-4E03-977A-AC3A08B6B01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14F457-3388-453B-9ADB-47390A5C91FA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052737"/>
            <a:ext cx="7990656" cy="2547714"/>
          </a:xfrm>
        </p:spPr>
        <p:txBody>
          <a:bodyPr>
            <a:normAutofit/>
          </a:bodyPr>
          <a:lstStyle/>
          <a:p>
            <a:r>
              <a:rPr lang="fr-FR" sz="6600" dirty="0" smtClean="0"/>
              <a:t>Le défi </a:t>
            </a:r>
            <a:r>
              <a:rPr lang="fr-FR" sz="6600" dirty="0" err="1" smtClean="0"/>
              <a:t>perga</a:t>
            </a:r>
            <a:r>
              <a:rPr lang="fr-FR" sz="6600" dirty="0" smtClean="0"/>
              <a:t> de Manuelles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Janvier 2017</a:t>
            </a:r>
            <a:endParaRPr lang="fr-FR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185">
        <p:split orient="vert"/>
      </p:transition>
    </mc:Choice>
    <mc:Fallback>
      <p:transition spd="slow" advTm="318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68462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94254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61">
        <p:split orient="vert"/>
      </p:transition>
    </mc:Choice>
    <mc:Fallback>
      <p:transition spd="slow" advTm="256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4520514" cy="6031040"/>
          </a:xfrm>
        </p:spPr>
      </p:pic>
    </p:spTree>
    <p:extLst>
      <p:ext uri="{BB962C8B-B14F-4D97-AF65-F5344CB8AC3E}">
        <p14:creationId xmlns:p14="http://schemas.microsoft.com/office/powerpoint/2010/main" val="46866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789">
        <p:split orient="vert"/>
      </p:transition>
    </mc:Choice>
    <mc:Fallback>
      <p:transition spd="slow" advTm="37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4543079" cy="5959032"/>
          </a:xfrm>
        </p:spPr>
      </p:pic>
    </p:spTree>
    <p:extLst>
      <p:ext uri="{BB962C8B-B14F-4D97-AF65-F5344CB8AC3E}">
        <p14:creationId xmlns:p14="http://schemas.microsoft.com/office/powerpoint/2010/main" val="314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16">
        <p:split orient="vert"/>
      </p:transition>
    </mc:Choice>
    <mc:Fallback>
      <p:transition spd="slow" advTm="401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16" y="548680"/>
            <a:ext cx="4229298" cy="5666844"/>
          </a:xfrm>
        </p:spPr>
      </p:pic>
    </p:spTree>
    <p:extLst>
      <p:ext uri="{BB962C8B-B14F-4D97-AF65-F5344CB8AC3E}">
        <p14:creationId xmlns:p14="http://schemas.microsoft.com/office/powerpoint/2010/main" val="292073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75">
        <p:split orient="vert"/>
      </p:transition>
    </mc:Choice>
    <mc:Fallback>
      <p:transition spd="slow" advTm="45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03" y="444522"/>
            <a:ext cx="4029769" cy="5777238"/>
          </a:xfrm>
        </p:spPr>
      </p:pic>
    </p:spTree>
    <p:extLst>
      <p:ext uri="{BB962C8B-B14F-4D97-AF65-F5344CB8AC3E}">
        <p14:creationId xmlns:p14="http://schemas.microsoft.com/office/powerpoint/2010/main" val="49507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33">
        <p:split orient="vert"/>
      </p:transition>
    </mc:Choice>
    <mc:Fallback>
      <p:transition spd="slow" advTm="393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25" y="403154"/>
            <a:ext cx="4362171" cy="5814448"/>
          </a:xfrm>
        </p:spPr>
      </p:pic>
    </p:spTree>
    <p:extLst>
      <p:ext uri="{BB962C8B-B14F-4D97-AF65-F5344CB8AC3E}">
        <p14:creationId xmlns:p14="http://schemas.microsoft.com/office/powerpoint/2010/main" val="428992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775">
        <p14:reveal/>
      </p:transition>
    </mc:Choice>
    <mc:Fallback>
      <p:transition spd="slow" advTm="27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4475325" cy="6058633"/>
          </a:xfrm>
        </p:spPr>
      </p:pic>
    </p:spTree>
    <p:extLst>
      <p:ext uri="{BB962C8B-B14F-4D97-AF65-F5344CB8AC3E}">
        <p14:creationId xmlns:p14="http://schemas.microsoft.com/office/powerpoint/2010/main" val="411279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731">
        <p14:reveal/>
      </p:transition>
    </mc:Choice>
    <mc:Fallback>
      <p:transition spd="slow" advTm="37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7</Words>
  <Application>Microsoft Office PowerPoint</Application>
  <PresentationFormat>Affichage à l'écran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Apex</vt:lpstr>
      <vt:lpstr>Le défi perga de Manuelles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défi perga de Manuelles</dc:title>
  <dc:creator>Christiane</dc:creator>
  <cp:lastModifiedBy>Christiane</cp:lastModifiedBy>
  <cp:revision>4</cp:revision>
  <dcterms:created xsi:type="dcterms:W3CDTF">2017-01-25T17:45:59Z</dcterms:created>
  <dcterms:modified xsi:type="dcterms:W3CDTF">2017-01-25T19:55:59Z</dcterms:modified>
</cp:coreProperties>
</file>