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1" r:id="rId26"/>
    <p:sldId id="282" r:id="rId27"/>
    <p:sldId id="283" r:id="rId28"/>
    <p:sldId id="284" r:id="rId29"/>
  </p:sldIdLst>
  <p:sldSz cx="12192000" cy="6858000"/>
  <p:notesSz cx="6858000" cy="9144000"/>
  <p:photoAlbum layout="1pic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A0TJjiWbiqbucY/tMLqPg==" hashData="FB3N+cDoCgAI2LRp/fAFPhWwqCnCO8gOPEkX+2EpB0DeDAR3lkuk9T3oOq7JahHI588R+CxLpykCCwwStuWLNQ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D6227-9697-4A42-A28A-2430826E94EB}" type="datetimeFigureOut">
              <a:rPr lang="nl-NL" smtClean="0"/>
              <a:t>1-1-2017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CF044-1859-4EDF-8908-0D86F4B3335F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70425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D6227-9697-4A42-A28A-2430826E94EB}" type="datetimeFigureOut">
              <a:rPr lang="nl-NL" smtClean="0"/>
              <a:t>1-1-2017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CF044-1859-4EDF-8908-0D86F4B3335F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66425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D6227-9697-4A42-A28A-2430826E94EB}" type="datetimeFigureOut">
              <a:rPr lang="nl-NL" smtClean="0"/>
              <a:t>1-1-2017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CF044-1859-4EDF-8908-0D86F4B3335F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142004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D6227-9697-4A42-A28A-2430826E94EB}" type="datetimeFigureOut">
              <a:rPr lang="nl-NL" smtClean="0"/>
              <a:t>1-1-2017</a:t>
            </a:fld>
            <a:endParaRPr lang="nl-NL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CF044-1859-4EDF-8908-0D86F4B3335F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5632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D6227-9697-4A42-A28A-2430826E94EB}" type="datetimeFigureOut">
              <a:rPr lang="nl-NL" smtClean="0"/>
              <a:t>1-1-2017</a:t>
            </a:fld>
            <a:endParaRPr lang="nl-NL" dirty="0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CF044-1859-4EDF-8908-0D86F4B3335F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462803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D6227-9697-4A42-A28A-2430826E94EB}" type="datetimeFigureOut">
              <a:rPr lang="nl-NL" smtClean="0"/>
              <a:t>1-1-2017</a:t>
            </a:fld>
            <a:endParaRPr lang="nl-NL" dirty="0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CF044-1859-4EDF-8908-0D86F4B3335F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84610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D6227-9697-4A42-A28A-2430826E94EB}" type="datetimeFigureOut">
              <a:rPr lang="nl-NL" smtClean="0"/>
              <a:t>1-1-2017</a:t>
            </a:fld>
            <a:endParaRPr lang="nl-NL" dirty="0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CF044-1859-4EDF-8908-0D86F4B3335F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209516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D6227-9697-4A42-A28A-2430826E94EB}" type="datetimeFigureOut">
              <a:rPr lang="nl-NL" smtClean="0"/>
              <a:t>1-1-2017</a:t>
            </a:fld>
            <a:endParaRPr lang="nl-NL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CF044-1859-4EDF-8908-0D86F4B3335F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3677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 dirty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D6227-9697-4A42-A28A-2430826E94EB}" type="datetimeFigureOut">
              <a:rPr lang="nl-NL" smtClean="0"/>
              <a:t>1-1-2017</a:t>
            </a:fld>
            <a:endParaRPr lang="nl-NL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CF044-1859-4EDF-8908-0D86F4B3335F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52778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D6227-9697-4A42-A28A-2430826E94EB}" type="datetimeFigureOut">
              <a:rPr lang="nl-NL" smtClean="0"/>
              <a:t>1-1-2017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CF044-1859-4EDF-8908-0D86F4B3335F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883908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D6227-9697-4A42-A28A-2430826E94EB}" type="datetimeFigureOut">
              <a:rPr lang="nl-NL" smtClean="0"/>
              <a:t>1-1-2017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CF044-1859-4EDF-8908-0D86F4B3335F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2575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D6227-9697-4A42-A28A-2430826E94EB}" type="datetimeFigureOut">
              <a:rPr lang="nl-NL" smtClean="0"/>
              <a:t>1-1-2017</a:t>
            </a:fld>
            <a:endParaRPr lang="nl-NL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CF044-1859-4EDF-8908-0D86F4B3335F}" type="slidenum">
              <a:rPr lang="nl-NL" smtClean="0"/>
              <a:t>‹nr.›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6360345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blog.seniorennet.be/kemer1/" TargetMode="External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zakopane_dworzec_pkp (Kopie)"/>
          <p:cNvPicPr>
            <a:picLocks noGrp="1" noChangeAspect="1"/>
          </p:cNvPicPr>
          <p:nvPr isPhoto="1"/>
        </p:nvPicPr>
        <p:blipFill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148" y="0"/>
            <a:ext cx="11332766" cy="6858000"/>
          </a:xfrm>
          <a:prstGeom prst="rect">
            <a:avLst/>
          </a:prstGeom>
        </p:spPr>
      </p:pic>
      <p:sp>
        <p:nvSpPr>
          <p:cNvPr id="3" name="Rechthoek 2"/>
          <p:cNvSpPr/>
          <p:nvPr/>
        </p:nvSpPr>
        <p:spPr>
          <a:xfrm>
            <a:off x="3607294" y="4854736"/>
            <a:ext cx="653100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NL" sz="2800" b="1" dirty="0">
                <a:effectLst/>
                <a:latin typeface="Adobe Caslon Pro Bold" panose="0205070206050A020403" pitchFamily="18" charset="0"/>
              </a:rPr>
              <a:t>Zakopane</a:t>
            </a:r>
            <a:r>
              <a:rPr lang="nl-NL" sz="2800" dirty="0">
                <a:effectLst/>
                <a:latin typeface="Adobe Caslon Pro Bold" panose="0205070206050A020403" pitchFamily="18" charset="0"/>
              </a:rPr>
              <a:t> is een stad in het uiterste zuiden van </a:t>
            </a:r>
            <a:r>
              <a:rPr lang="nl-NL" sz="2800" dirty="0">
                <a:latin typeface="Adobe Caslon Pro Bold" panose="0205070206050A020403" pitchFamily="18" charset="0"/>
              </a:rPr>
              <a:t>Polen</a:t>
            </a:r>
            <a:r>
              <a:rPr lang="nl-NL" sz="2800" dirty="0">
                <a:effectLst/>
                <a:latin typeface="Adobe Caslon Pro Bold" panose="0205070206050A020403" pitchFamily="18" charset="0"/>
              </a:rPr>
              <a:t> met ruim 27.000 inwoners, gelegen in het woiwodschap </a:t>
            </a:r>
            <a:r>
              <a:rPr lang="nl-NL" sz="2800" dirty="0">
                <a:latin typeface="Adobe Caslon Pro Bold" panose="0205070206050A020403" pitchFamily="18" charset="0"/>
              </a:rPr>
              <a:t>Klein-Polen</a:t>
            </a:r>
            <a:endParaRPr lang="nl-NL" sz="2800" dirty="0">
              <a:latin typeface="Adobe Caslon Pro Bold" panose="0205070206050A020403" pitchFamily="18" charset="0"/>
            </a:endParaRPr>
          </a:p>
        </p:txBody>
      </p:sp>
      <p:pic>
        <p:nvPicPr>
          <p:cNvPr id="4" name="Afbeelding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0075" y="629020"/>
            <a:ext cx="2076450" cy="1409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459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>
        <p:sndAc>
          <p:stSnd>
            <p:snd r:embed="rId2" name="PIOTR I AGNIESZKA SZEFER - Otwórz oczy.mpg.wav"/>
          </p:stSnd>
        </p:sndAc>
      </p:transition>
    </mc:Choice>
    <mc:Fallback>
      <p:transition spd="slow" advTm="7000">
        <p:sndAc>
          <p:stSnd>
            <p:snd r:embed="rId2" name="PIOTR I AGNIESZKA SZEFER - Otwórz oczy.mpg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3779" y="-1"/>
            <a:ext cx="8969930" cy="687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5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800px-zakopane45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172" y="0"/>
            <a:ext cx="88483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294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280px-Atma1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145" y="0"/>
            <a:ext cx="88483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6359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280px-Krupowki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065" y="0"/>
            <a:ext cx="88483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927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1280px-Tor_lodowy_Zakopane_01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353" y="0"/>
            <a:ext cx="88483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17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8369-zakopane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166" y="0"/>
            <a:ext cx="88483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13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3890eda76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0756" y="0"/>
            <a:ext cx="88483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566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397649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751" y="0"/>
            <a:ext cx="97234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389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5646142_24_z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905" y="0"/>
            <a:ext cx="978693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279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52fc1c7e71591fd064731e6574f8678nienasianie_krupówki%20(1)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512" y="0"/>
            <a:ext cx="88483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016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baustil_zakopane2_16.01.2014_big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247" y="0"/>
            <a:ext cx="98167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88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BP3-EN-KRKPD-iStock-Zacopane-landscape-with-Tatra-mountains-in-background-beautiful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1596" y="0"/>
            <a:ext cx="98028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204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DSC06330kh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469" y="0"/>
            <a:ext cx="88483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431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filename-mg-3752-jpg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165" y="0"/>
            <a:ext cx="98028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444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gubalowka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614" y="0"/>
            <a:ext cx="98167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087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kosciolek_jaszczurowka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3164" y="0"/>
            <a:ext cx="88086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397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Villa_Konstantynówka_in_Zakopane,_place_of_stay_of_Joseph_Conrad_in_1914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823" y="0"/>
            <a:ext cx="88880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922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widok-z-morskiego-oka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166" y="0"/>
            <a:ext cx="88483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1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Willa_„Oksza”,_Zakopane,_A-68_M_06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086" y="0"/>
            <a:ext cx="98028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650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willa-rajka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230" y="0"/>
            <a:ext cx="98028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260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Zakopane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240" y="0"/>
            <a:ext cx="101103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252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Zakopane_-_skiing_(28)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6065" y="0"/>
            <a:ext cx="88483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954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Zakopane_Droga-do_Rojow_2_dom_drewniany_02_A-1100_M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393" y="0"/>
            <a:ext cx="82907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2723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Zakopane44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591" y="0"/>
            <a:ext cx="88483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1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zakopane-tatry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42" y="0"/>
            <a:ext cx="98933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982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Zakopanev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087" y="0"/>
            <a:ext cx="884832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858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zakpane-style-hotel (Kopie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0293" y="0"/>
            <a:ext cx="9786938" cy="6858000"/>
          </a:xfrm>
          <a:prstGeom prst="rect">
            <a:avLst/>
          </a:prstGeom>
        </p:spPr>
      </p:pic>
      <p:pic>
        <p:nvPicPr>
          <p:cNvPr id="3" name="Picture 2" descr="C:\Users\John\Documents\01.Ludo\button12.pn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025" y="6578354"/>
            <a:ext cx="1790702" cy="187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5538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20</Words>
  <Application>Microsoft Office PowerPoint</Application>
  <PresentationFormat>Breedbeeld</PresentationFormat>
  <Paragraphs>1</Paragraphs>
  <Slides>28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28</vt:i4>
      </vt:variant>
    </vt:vector>
  </HeadingPairs>
  <TitlesOfParts>
    <vt:vector size="33" baseType="lpstr">
      <vt:lpstr>Adobe Caslon Pro Bold</vt:lpstr>
      <vt:lpstr>Arial</vt:lpstr>
      <vt:lpstr>Calibri</vt:lpstr>
      <vt:lpstr>Calibri Light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1</cp:revision>
  <dcterms:created xsi:type="dcterms:W3CDTF">2017-01-01T13:41:09Z</dcterms:created>
  <dcterms:modified xsi:type="dcterms:W3CDTF">2017-01-01T13:55:46Z</dcterms:modified>
</cp:coreProperties>
</file>