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30"/>
  </p:notesMasterIdLst>
  <p:handoutMasterIdLst>
    <p:handoutMasterId r:id="rId31"/>
  </p:handoutMasterIdLst>
  <p:sldIdLst>
    <p:sldId id="263" r:id="rId3"/>
    <p:sldId id="256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</p:sldIdLst>
  <p:sldSz cx="12188825" cy="6858000"/>
  <p:notesSz cx="9309100" cy="7023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H6loRUm4JXEG4McK12pMQ==" hashData="5HbjuiJ/iBCkF3ywVgIc0dpratc5OEK5XeSU8Uw2zKECB21YAyMvNU6Ju5wREmAnRb7lU7owHcdN2I73q6hb5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36">
          <p15:clr>
            <a:srgbClr val="A4A3A4"/>
          </p15:clr>
        </p15:guide>
        <p15:guide id="3" orient="horz" pos="1152">
          <p15:clr>
            <a:srgbClr val="A4A3A4"/>
          </p15:clr>
        </p15:guide>
        <p15:guide id="4" orient="horz" pos="2544">
          <p15:clr>
            <a:srgbClr val="A4A3A4"/>
          </p15:clr>
        </p15:guide>
        <p15:guide id="5" orient="horz" pos="1008">
          <p15:clr>
            <a:srgbClr val="A4A3A4"/>
          </p15:clr>
        </p15:guide>
        <p15:guide id="6" orient="horz" pos="384">
          <p15:clr>
            <a:srgbClr val="A4A3A4"/>
          </p15:clr>
        </p15:guide>
        <p15:guide id="7" orient="horz" pos="3312">
          <p15:clr>
            <a:srgbClr val="A4A3A4"/>
          </p15:clr>
        </p15:guide>
        <p15:guide id="8" pos="3839">
          <p15:clr>
            <a:srgbClr val="A4A3A4"/>
          </p15:clr>
        </p15:guide>
        <p15:guide id="9" pos="959">
          <p15:clr>
            <a:srgbClr val="A4A3A4"/>
          </p15:clr>
        </p15:guide>
        <p15:guide id="10" pos="6719">
          <p15:clr>
            <a:srgbClr val="A4A3A4"/>
          </p15:clr>
        </p15:guide>
        <p15:guide id="11" pos="527">
          <p15:clr>
            <a:srgbClr val="A4A3A4"/>
          </p15:clr>
        </p15:guide>
        <p15:guide id="12" pos="7151">
          <p15:clr>
            <a:srgbClr val="A4A3A4"/>
          </p15:clr>
        </p15:guide>
        <p15:guide id="13" pos="4127">
          <p15:clr>
            <a:srgbClr val="A4A3A4"/>
          </p15:clr>
        </p15:guide>
        <p15:guide id="14" pos="4415">
          <p15:clr>
            <a:srgbClr val="A4A3A4"/>
          </p15:clr>
        </p15:guide>
        <p15:guide id="15" pos="2687">
          <p15:clr>
            <a:srgbClr val="A4A3A4"/>
          </p15:clr>
        </p15:guide>
        <p15:guide id="16" pos="383">
          <p15:clr>
            <a:srgbClr val="A4A3A4"/>
          </p15:clr>
        </p15:guide>
        <p15:guide id="17" pos="7295">
          <p15:clr>
            <a:srgbClr val="A4A3A4"/>
          </p15:clr>
        </p15:guide>
        <p15:guide id="18" pos="5327">
          <p15:clr>
            <a:srgbClr val="A4A3A4"/>
          </p15:clr>
        </p15:guide>
        <p15:guide id="19" pos="381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12">
          <p15:clr>
            <a:srgbClr val="A4A3A4"/>
          </p15:clr>
        </p15:guide>
        <p15:guide id="2" pos="293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1E4AEA4-8DFA-4A89-87EB-49C32662AFE0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1" autoAdjust="0"/>
    <p:restoredTop sz="94629" autoAdjust="0"/>
  </p:normalViewPr>
  <p:slideViewPr>
    <p:cSldViewPr showGuides="1">
      <p:cViewPr varScale="1">
        <p:scale>
          <a:sx n="103" d="100"/>
          <a:sy n="103" d="100"/>
        </p:scale>
        <p:origin x="150" y="486"/>
      </p:cViewPr>
      <p:guideLst>
        <p:guide orient="horz" pos="2160"/>
        <p:guide orient="horz" pos="3936"/>
        <p:guide orient="horz" pos="1152"/>
        <p:guide orient="horz" pos="2544"/>
        <p:guide orient="horz" pos="1008"/>
        <p:guide orient="horz" pos="384"/>
        <p:guide orient="horz" pos="3312"/>
        <p:guide pos="3839"/>
        <p:guide pos="959"/>
        <p:guide pos="6719"/>
        <p:guide pos="527"/>
        <p:guide pos="7151"/>
        <p:guide pos="4127"/>
        <p:guide pos="4415"/>
        <p:guide pos="2687"/>
        <p:guide pos="383"/>
        <p:guide pos="7295"/>
        <p:guide pos="5327"/>
        <p:guide pos="381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1734" y="72"/>
      </p:cViewPr>
      <p:guideLst>
        <p:guide orient="horz" pos="2212"/>
        <p:guide pos="29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73003" y="0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739FF845-BB4A-479D-8C06-522C1DBAB2F9}" type="datetimeFigureOut">
              <a:rPr lang="fr-FR"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70726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73003" y="6670726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4FD142E-5B44-489E-8F73-9E67242E680D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9612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73003" y="0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fr-FR"/>
              <a:t>08/07/2016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14575" y="527050"/>
            <a:ext cx="4679950" cy="26336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30910" y="3335972"/>
            <a:ext cx="7447280" cy="3160395"/>
          </a:xfrm>
          <a:prstGeom prst="rect">
            <a:avLst/>
          </a:prstGeom>
        </p:spPr>
        <p:txBody>
          <a:bodyPr vert="horz" lIns="93324" tIns="46662" rIns="93324" bIns="46662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70726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73003" y="6670726"/>
            <a:ext cx="4033943" cy="3511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F93199CD-3E1B-4AE6-990F-76F925F5EA9F}" type="slidenum">
              <a:rPr lang="en-US" sz="1200" b="0" i="0">
                <a:latin typeface="Cambria"/>
                <a:ea typeface="+mn-ea"/>
                <a:cs typeface="+mn-cs"/>
              </a:rPr>
              <a:t>1</a:t>
            </a:fld>
            <a:endParaRPr lang="en-US" sz="1200" b="0" i="0" dirty="0"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17272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F93199CD-3E1B-4AE6-990F-76F925F5EA9F}" type="slidenum">
              <a:rPr lang="en-US" sz="1200" b="0" i="0">
                <a:latin typeface="Cambria"/>
                <a:ea typeface="+mn-ea"/>
                <a:cs typeface="+mn-cs"/>
              </a:rPr>
              <a:t>2</a:t>
            </a:fld>
            <a:endParaRPr lang="en-US" sz="1200" b="0" i="0" dirty="0"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7497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4" y="1600201"/>
            <a:ext cx="9144000" cy="2971799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2" y="4724400"/>
            <a:ext cx="9144001" cy="990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Vertical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/>
          </p:nvPr>
        </p:nvSpPr>
        <p:spPr>
          <a:xfrm>
            <a:off x="0" y="609600"/>
            <a:ext cx="7008813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37411" y="1600200"/>
            <a:ext cx="4343402" cy="3733800"/>
          </a:xfrm>
        </p:spPr>
        <p:txBody>
          <a:bodyPr anchor="t">
            <a:normAutofit/>
          </a:bodyPr>
          <a:lstStyle>
            <a:lvl1pPr>
              <a:lnSpc>
                <a:spcPct val="85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/>
              <a:t>Click to enter Name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37411" y="5562600"/>
            <a:ext cx="4343401" cy="762000"/>
          </a:xfrm>
        </p:spPr>
        <p:txBody>
          <a:bodyPr anchor="b"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1800" cap="none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7237411" y="533400"/>
            <a:ext cx="4343402" cy="838200"/>
          </a:xfrm>
        </p:spPr>
        <p:txBody>
          <a:bodyPr anchor="ctr">
            <a:noAutofit/>
          </a:bodyPr>
          <a:lstStyle>
            <a:lvl1pPr marL="0" indent="0" algn="l">
              <a:lnSpc>
                <a:spcPct val="85000"/>
              </a:lnSpc>
              <a:spcBef>
                <a:spcPts val="0"/>
              </a:spcBef>
              <a:buNone/>
              <a:defRPr sz="4800" b="0" baseline="0">
                <a:solidFill>
                  <a:schemeClr val="accent2"/>
                </a:solidFill>
              </a:defRPr>
            </a:lvl1pPr>
            <a:lvl2pPr marL="0" indent="0" algn="r">
              <a:buNone/>
              <a:defRPr sz="5400" b="0" baseline="0">
                <a:solidFill>
                  <a:schemeClr val="bg1"/>
                </a:solidFill>
              </a:defRPr>
            </a:lvl2pPr>
            <a:lvl3pPr marL="0" indent="0" algn="r">
              <a:buNone/>
              <a:defRPr sz="5400" b="0" baseline="0">
                <a:solidFill>
                  <a:schemeClr val="bg1"/>
                </a:solidFill>
              </a:defRPr>
            </a:lvl3pPr>
            <a:lvl4pPr marL="0" indent="0" algn="r">
              <a:buNone/>
              <a:defRPr sz="5400" b="0" baseline="0">
                <a:solidFill>
                  <a:schemeClr val="bg1"/>
                </a:solidFill>
              </a:defRPr>
            </a:lvl4pPr>
            <a:lvl5pPr marL="0" indent="0" algn="r">
              <a:buNone/>
              <a:defRPr sz="5400" b="0" baseline="0">
                <a:solidFill>
                  <a:schemeClr val="bg1"/>
                </a:solidFill>
              </a:defRPr>
            </a:lvl5pPr>
          </a:lstStyle>
          <a:p>
            <a:pPr lvl="0"/>
            <a:r>
              <a:rPr/>
              <a:t>Year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8726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ft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609600"/>
            <a:ext cx="8075612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6613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200" b="0" i="0" baseline="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6613" y="41910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3259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ight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13213" y="609600"/>
            <a:ext cx="8075612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50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200" b="0" i="0" baseline="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550" y="41910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82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Left Four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63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3523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200" b="0" i="0" baseline="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43523" y="41910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4109756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1"/>
          </p:nvPr>
        </p:nvSpPr>
        <p:spPr>
          <a:xfrm>
            <a:off x="4163" y="3494088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4109756" y="3494088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7164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Right Four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50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200" b="0" i="0" baseline="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550" y="41910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1"/>
          </p:nvPr>
        </p:nvSpPr>
        <p:spPr>
          <a:xfrm>
            <a:off x="4105592" y="3494088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8211185" y="3494088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9937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ix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0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4"/>
          </p:nvPr>
        </p:nvSpPr>
        <p:spPr>
          <a:xfrm>
            <a:off x="0" y="3494088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1"/>
          </p:nvPr>
        </p:nvSpPr>
        <p:spPr>
          <a:xfrm>
            <a:off x="4105592" y="3494088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8211185" y="3494088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5873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ft Picture with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608076"/>
            <a:ext cx="6035040" cy="5641848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1613" y="1828800"/>
            <a:ext cx="5029200" cy="4038600"/>
          </a:xfrm>
        </p:spPr>
        <p:txBody>
          <a:bodyPr anchor="ctr">
            <a:normAutofit/>
          </a:bodyPr>
          <a:lstStyle>
            <a:lvl1pPr marL="128016" indent="-128016">
              <a:lnSpc>
                <a:spcPct val="110000"/>
              </a:lnSpc>
              <a:spcBef>
                <a:spcPts val="1800"/>
              </a:spcBef>
              <a:buNone/>
              <a:defRPr sz="2800" i="1">
                <a:solidFill>
                  <a:schemeClr val="accent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387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ight Picture with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153785" y="609600"/>
            <a:ext cx="60350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013" y="1828800"/>
            <a:ext cx="5029200" cy="4038600"/>
          </a:xfrm>
        </p:spPr>
        <p:txBody>
          <a:bodyPr anchor="ctr">
            <a:normAutofit/>
          </a:bodyPr>
          <a:lstStyle>
            <a:lvl1pPr marL="128016" indent="-128016">
              <a:lnSpc>
                <a:spcPct val="110000"/>
              </a:lnSpc>
              <a:spcBef>
                <a:spcPts val="1800"/>
              </a:spcBef>
              <a:buNone/>
              <a:defRPr sz="2800" i="1">
                <a:solidFill>
                  <a:schemeClr val="accent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209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Equa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609600"/>
            <a:ext cx="60350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6153785" y="609600"/>
            <a:ext cx="60350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706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Vertica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0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9354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ft Two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63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3523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200" b="0" i="0" baseline="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43523" y="41910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4109756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1415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ight Two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50" y="1600200"/>
            <a:ext cx="3124200" cy="24384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200" b="0" i="0" baseline="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3550" y="4191000"/>
            <a:ext cx="3124200" cy="1828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7688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13212" y="609600"/>
            <a:ext cx="8075613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0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921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ternate 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609600"/>
            <a:ext cx="8075613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1820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" y="609600"/>
            <a:ext cx="8075611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8211185" y="35052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084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ternate Thre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13214" y="609600"/>
            <a:ext cx="8075611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0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0" y="35052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4855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ve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2"/>
          <p:cNvSpPr>
            <a:spLocks noGrp="1"/>
          </p:cNvSpPr>
          <p:nvPr>
            <p:ph type="pic" idx="13"/>
          </p:nvPr>
        </p:nvSpPr>
        <p:spPr>
          <a:xfrm>
            <a:off x="0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4"/>
          </p:nvPr>
        </p:nvSpPr>
        <p:spPr>
          <a:xfrm>
            <a:off x="0" y="35052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05592" y="609600"/>
            <a:ext cx="3977640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/>
          </p:nvPr>
        </p:nvSpPr>
        <p:spPr>
          <a:xfrm>
            <a:off x="8211185" y="6096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/>
          </p:nvPr>
        </p:nvSpPr>
        <p:spPr>
          <a:xfrm>
            <a:off x="8211185" y="3505200"/>
            <a:ext cx="3977640" cy="27432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1666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64" y="609600"/>
            <a:ext cx="12188952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35785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4" y="2514600"/>
            <a:ext cx="9144000" cy="2895600"/>
          </a:xfrm>
        </p:spPr>
        <p:txBody>
          <a:bodyPr anchor="b">
            <a:normAutofit/>
          </a:bodyPr>
          <a:lstStyle>
            <a:lvl1pPr algn="l">
              <a:defRPr sz="4800" b="0" cap="none" baseline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257300"/>
            <a:ext cx="9144000" cy="1143000"/>
          </a:xfrm>
        </p:spPr>
        <p:txBody>
          <a:bodyPr anchor="t">
            <a:norm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2400" cap="none" baseline="0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2" cy="12192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2412" y="1828800"/>
            <a:ext cx="4419599" cy="4419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6814" y="1828800"/>
            <a:ext cx="4419600" cy="4419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2" cy="12192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2" y="1828800"/>
            <a:ext cx="4416552" cy="838200"/>
          </a:xfrm>
        </p:spPr>
        <p:txBody>
          <a:bodyPr anchor="ctr"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2400" b="0" cap="none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2" y="2743200"/>
            <a:ext cx="4416552" cy="35052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2" y="1828800"/>
            <a:ext cx="4416552" cy="838200"/>
          </a:xfrm>
        </p:spPr>
        <p:txBody>
          <a:bodyPr anchor="ctr">
            <a:noAutofit/>
          </a:bodyPr>
          <a:lstStyle>
            <a:lvl1pPr marL="0" indent="0">
              <a:lnSpc>
                <a:spcPct val="85000"/>
              </a:lnSpc>
              <a:spcBef>
                <a:spcPts val="0"/>
              </a:spcBef>
              <a:buNone/>
              <a:defRPr sz="2400" b="0" cap="none" baseline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2" y="2743200"/>
            <a:ext cx="4416552" cy="35052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1613" y="762000"/>
            <a:ext cx="5029200" cy="2667000"/>
          </a:xfrm>
        </p:spPr>
        <p:txBody>
          <a:bodyPr anchor="b">
            <a:noAutofit/>
          </a:bodyPr>
          <a:lstStyle>
            <a:lvl1pPr algn="l">
              <a:lnSpc>
                <a:spcPct val="85000"/>
              </a:lnSpc>
              <a:defRPr sz="3200" b="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4795" y="609600"/>
            <a:ext cx="5473580" cy="5638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 baseline="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1613" y="3581400"/>
            <a:ext cx="5029200" cy="24384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64" y="609600"/>
            <a:ext cx="6046533" cy="5638800"/>
          </a:xfrm>
          <a:solidFill>
            <a:schemeClr val="bg1">
              <a:lumMod val="85000"/>
              <a:lumOff val="1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1614" y="762000"/>
            <a:ext cx="5029200" cy="266700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3200" b="0" i="0" baseline="0">
                <a:solidFill>
                  <a:schemeClr val="accent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51614" y="3581400"/>
            <a:ext cx="5029200" cy="24384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609600"/>
            <a:ext cx="1524001" cy="56388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609600"/>
            <a:ext cx="7391399" cy="56388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fr-FR"/>
              <a:t>08/07/2016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2" y="381000"/>
            <a:ext cx="9144002" cy="12192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2" y="1828800"/>
            <a:ext cx="9144002" cy="441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0812" y="6400800"/>
            <a:ext cx="154865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41C87-7AD9-4845-A077-840E4A0F3F06}" type="datetimeFigureOut">
              <a:rPr lang="fr-FR"/>
              <a:pPr/>
              <a:t>08/07/2016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2" y="6400800"/>
            <a:ext cx="5954834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99612" y="6400800"/>
            <a:ext cx="1066802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61" r:id="rId2"/>
    <p:sldLayoutId id="2147483668" r:id="rId3"/>
    <p:sldLayoutId id="2147483669" r:id="rId4"/>
    <p:sldLayoutId id="2147483670" r:id="rId5"/>
    <p:sldLayoutId id="2147483663" r:id="rId6"/>
    <p:sldLayoutId id="2147483667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65" r:id="rId14"/>
    <p:sldLayoutId id="2147483677" r:id="rId15"/>
    <p:sldLayoutId id="2147483664" r:id="rId16"/>
    <p:sldLayoutId id="2147483678" r:id="rId17"/>
    <p:sldLayoutId id="2147483679" r:id="rId18"/>
    <p:sldLayoutId id="2147483662" r:id="rId19"/>
    <p:sldLayoutId id="2147483650" r:id="rId20"/>
    <p:sldLayoutId id="2147483651" r:id="rId21"/>
    <p:sldLayoutId id="2147483652" r:id="rId22"/>
    <p:sldLayoutId id="2147483653" r:id="rId23"/>
    <p:sldLayoutId id="2147483654" r:id="rId24"/>
    <p:sldLayoutId id="2147483655" r:id="rId25"/>
    <p:sldLayoutId id="2147483656" r:id="rId26"/>
    <p:sldLayoutId id="2147483657" r:id="rId27"/>
    <p:sldLayoutId id="2147483658" r:id="rId28"/>
    <p:sldLayoutId id="2147483659" r:id="rId2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75488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04088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50976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79576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26464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655064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01952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.gif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.gif"/><Relationship Id="rId4" Type="http://schemas.openxmlformats.org/officeDocument/2006/relationships/image" Target="../media/image5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image" Target="../media/image60.gi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59.gif"/><Relationship Id="rId5" Type="http://schemas.openxmlformats.org/officeDocument/2006/relationships/image" Target="../media/image58.jpg"/><Relationship Id="rId4" Type="http://schemas.openxmlformats.org/officeDocument/2006/relationships/image" Target="../media/image5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966" y="455120"/>
            <a:ext cx="5848742" cy="584874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95462" y="522478"/>
            <a:ext cx="251992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dirty="0" smtClean="0">
                <a:latin typeface="Monotype Corsiva" panose="03010101010201010101" pitchFamily="66" charset="0"/>
              </a:rPr>
              <a:t> </a:t>
            </a:r>
            <a:endParaRPr lang="fr-FR" sz="2400" dirty="0">
              <a:latin typeface="Monotype Corsiva" panose="030101010102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89472" y="620688"/>
            <a:ext cx="2659702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Création 2016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Diaporama </a:t>
            </a:r>
            <a:r>
              <a:rPr lang="fr-FR" sz="2000" dirty="0" smtClean="0">
                <a:latin typeface="Monotype Corsiva" panose="03010101010201010101" pitchFamily="66" charset="0"/>
              </a:rPr>
              <a:t>manuel  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Pour avoir le temps de lire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Le détail de chaque image,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Diapo en trois parties dont 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Voici la première.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Devant vous un 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Premier tableau avec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 25 images </a:t>
            </a:r>
            <a:r>
              <a:rPr lang="fr-FR" sz="2000" dirty="0">
                <a:latin typeface="Monotype Corsiva" panose="03010101010201010101" pitchFamily="66" charset="0"/>
              </a:rPr>
              <a:t>m</a:t>
            </a:r>
            <a:r>
              <a:rPr lang="fr-FR" sz="2000" dirty="0" smtClean="0">
                <a:latin typeface="Monotype Corsiva" panose="03010101010201010101" pitchFamily="66" charset="0"/>
              </a:rPr>
              <a:t>iniatures que 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vous allez Pouvoir 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apprécier en plus 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Grand format sur les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Pages suivantes, 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Diaporama qui comporte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Deux tableaux.</a:t>
            </a:r>
            <a:endParaRPr lang="fr-FR" sz="2000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9046740" y="354047"/>
            <a:ext cx="2890535" cy="605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 l’intitulé du diaporama</a:t>
            </a:r>
          </a:p>
          <a:p>
            <a:pPr algn="ctr">
              <a:lnSpc>
                <a:spcPct val="110000"/>
              </a:lnSpc>
            </a:pPr>
            <a:r>
              <a:rPr lang="fr-FR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166 affiches publicitaires</a:t>
            </a:r>
          </a:p>
          <a:p>
            <a:pPr algn="ctr">
              <a:lnSpc>
                <a:spcPct val="110000"/>
              </a:lnSpc>
            </a:pPr>
            <a:r>
              <a:rPr lang="fr-FR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Datées et légendées de </a:t>
            </a:r>
          </a:p>
          <a:p>
            <a:pPr algn="ctr">
              <a:lnSpc>
                <a:spcPct val="110000"/>
              </a:lnSpc>
            </a:pPr>
            <a:r>
              <a:rPr lang="fr-FR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1840 à 1966</a:t>
            </a:r>
            <a:endParaRPr lang="fr-FR" sz="2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endParaRPr lang="fr-FR" sz="2000" dirty="0" smtClean="0"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        Créateur du diaporama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       Votre serviteur.</a:t>
            </a:r>
          </a:p>
          <a:p>
            <a:pPr algn="ctr">
              <a:lnSpc>
                <a:spcPct val="110000"/>
              </a:lnSpc>
            </a:pPr>
            <a:endParaRPr lang="fr-FR" sz="2000" dirty="0" smtClean="0"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endParaRPr lang="fr-FR" sz="2000" dirty="0"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endParaRPr lang="fr-FR" sz="2000" dirty="0" smtClean="0"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endParaRPr lang="fr-FR" sz="2000" dirty="0"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endParaRPr lang="fr-FR" sz="2000" dirty="0" smtClean="0"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endParaRPr lang="fr-FR" sz="2000" dirty="0"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endParaRPr lang="fr-FR" sz="2000" dirty="0" smtClean="0">
              <a:latin typeface="Monotype Corsiva" panose="03010101010201010101" pitchFamily="66" charset="0"/>
            </a:endParaRP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      Bon visionnement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      Pour cette première</a:t>
            </a:r>
          </a:p>
          <a:p>
            <a:pPr algn="ctr">
              <a:lnSpc>
                <a:spcPct val="110000"/>
              </a:lnSpc>
            </a:pPr>
            <a:r>
              <a:rPr lang="fr-FR" sz="2000" dirty="0" smtClean="0">
                <a:latin typeface="Monotype Corsiva" panose="03010101010201010101" pitchFamily="66" charset="0"/>
              </a:rPr>
              <a:t>    Partie </a:t>
            </a:r>
            <a:endParaRPr lang="fr-FR" sz="2000" dirty="0">
              <a:latin typeface="Monotype Corsiva" panose="03010101010201010101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2325" y="3001340"/>
            <a:ext cx="1057275" cy="1400175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0042325" y="4509120"/>
            <a:ext cx="1124026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dirty="0" smtClean="0">
                <a:latin typeface="Monotype Corsiva" panose="03010101010201010101" pitchFamily="66" charset="0"/>
              </a:rPr>
              <a:t>Antoine </a:t>
            </a:r>
            <a:endParaRPr lang="fr-FR" sz="2400" dirty="0">
              <a:latin typeface="Monotype Corsiva" panose="03010101010201010101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3597" y="5620240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6064" y="6204505"/>
            <a:ext cx="8547533" cy="56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8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Vous cliquez comme bon vous semble sur chaque page, sur la souris</a:t>
            </a:r>
            <a:endParaRPr lang="fr-FR" sz="2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670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5630" y="4703730"/>
            <a:ext cx="9144001" cy="990600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89" y="757551"/>
            <a:ext cx="3737802" cy="533574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244" y="1094992"/>
            <a:ext cx="6521037" cy="436250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0424" y="5716705"/>
            <a:ext cx="1047750" cy="104775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701924" y="6109075"/>
            <a:ext cx="1361270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1840-1850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030516" y="5414650"/>
            <a:ext cx="1348446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1840-1890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785311" y="5788148"/>
            <a:ext cx="5505033" cy="9048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Vous cliquez comme bon vous semble sur la souris</a:t>
            </a:r>
          </a:p>
          <a:p>
            <a:pPr algn="ctr">
              <a:lnSpc>
                <a:spcPct val="110000"/>
              </a:lnSpc>
            </a:pPr>
            <a:r>
              <a:rPr lang="fr-FR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Jusqu’à la dernière page</a:t>
            </a:r>
            <a:endParaRPr lang="fr-FR" sz="2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87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  <p:sndAc>
          <p:stSnd loop="1">
            <p:snd r:embed="rId3" name="TANGO La Paloma_2.wav"/>
          </p:stSnd>
        </p:sndAc>
      </p:transition>
    </mc:Choice>
    <mc:Fallback xmlns="">
      <p:transition spd="slow">
        <p:fade/>
        <p:sndAc>
          <p:stSnd loop="1">
            <p:snd r:embed="rId7" name="TANGO La Paloma_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03" y="819674"/>
            <a:ext cx="3975815" cy="52736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0276" y="1250352"/>
            <a:ext cx="6028740" cy="448650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756" y="5773334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89956" y="6093296"/>
            <a:ext cx="723275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1857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814492" y="5708256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1865-1870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25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28" y="848439"/>
            <a:ext cx="3727864" cy="51728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532" y="843363"/>
            <a:ext cx="3816424" cy="520606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0951" y="5719836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021124" y="5994412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1865-1870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8721106" y="6049427"/>
            <a:ext cx="723275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1875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974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9" y="753679"/>
            <a:ext cx="3816424" cy="529063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0317" y="753679"/>
            <a:ext cx="6057045" cy="483556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724" y="5649687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73932" y="6044317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1875-1885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246540" y="5661248"/>
            <a:ext cx="1348446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1884-1884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81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86" y="764704"/>
            <a:ext cx="3898197" cy="525604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332" y="982350"/>
            <a:ext cx="6156914" cy="460419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2684" y="5747527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682541" y="6020753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1885-1895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958508" y="5586546"/>
            <a:ext cx="1348446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1886-1888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39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828" y="814640"/>
            <a:ext cx="3892993" cy="524285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572" y="836712"/>
            <a:ext cx="3548503" cy="522078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854" y="5373216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205980" y="6053441"/>
            <a:ext cx="723275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1889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947185" y="6007187"/>
            <a:ext cx="723275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1889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731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3" y="764704"/>
            <a:ext cx="3730258" cy="52565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522" y="748717"/>
            <a:ext cx="3548409" cy="527257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332" y="5199105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349996" y="6021288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602927" y="5969099"/>
            <a:ext cx="723275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62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0" y="980728"/>
            <a:ext cx="6261321" cy="464159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508" y="604093"/>
            <a:ext cx="4119258" cy="54620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5733256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926060" y="5555775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1890-1894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337501" y="6086828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1890-1898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162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796" y="758435"/>
            <a:ext cx="3591306" cy="533486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307" y="915966"/>
            <a:ext cx="6029253" cy="4745282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4852" y="5727463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664813" y="6093296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1890-1899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542684" y="5686806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1890-1914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241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37" y="548681"/>
            <a:ext cx="4006852" cy="554461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332" y="1286913"/>
            <a:ext cx="5776338" cy="428477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2804" y="5733256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41727" y="6084826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1890-1930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588278" y="5619969"/>
            <a:ext cx="1348446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1890-1930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7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04" y="1772816"/>
            <a:ext cx="6480720" cy="345300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556" y="548680"/>
            <a:ext cx="3751729" cy="561662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4" y="5472658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917028" y="5243034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1890-1940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585784" y="6164097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1890-1940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00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8" y="908719"/>
            <a:ext cx="3594400" cy="466300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7485" y="908719"/>
            <a:ext cx="3525037" cy="466300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604" y="908719"/>
            <a:ext cx="3310816" cy="466300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022" y="5674704"/>
            <a:ext cx="1047750" cy="10477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693894" y="5645689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1891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302324" y="5661635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1891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9113168" y="5571724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1892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607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052" y="224644"/>
            <a:ext cx="6453336" cy="64533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3141" y="2952714"/>
            <a:ext cx="2121093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fr-FR" sz="2400" dirty="0" smtClean="0">
                <a:latin typeface="Monotype Corsiva" panose="03010101010201010101" pitchFamily="66" charset="0"/>
              </a:rPr>
              <a:t>Deuxième tableau</a:t>
            </a:r>
            <a:endParaRPr lang="fr-FR" sz="2400" dirty="0">
              <a:latin typeface="Monotype Corsiva" panose="03010101010201010101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520" y="5229200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91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24" y="692696"/>
            <a:ext cx="4048024" cy="547338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508" y="692696"/>
            <a:ext cx="3801984" cy="547338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308" y="5445224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17948" y="6166079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1892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494656" y="6093296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1892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0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556" y="692695"/>
            <a:ext cx="3862179" cy="547260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299" y="692695"/>
            <a:ext cx="4003666" cy="548922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142" y="5373216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065007" y="6135892"/>
            <a:ext cx="723275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1893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453288" y="6135892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1893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82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912" y="764703"/>
            <a:ext cx="3875183" cy="532859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677" y="764703"/>
            <a:ext cx="3788622" cy="539656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300" y="5299916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156659" y="6071592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468144" y="6098367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368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981" y="692696"/>
            <a:ext cx="3833676" cy="547260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485" y="692695"/>
            <a:ext cx="3975344" cy="546197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447" y="5373216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099975" y="6171667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424025" y="6154666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311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0" y="891641"/>
            <a:ext cx="6552728" cy="465886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588" y="741629"/>
            <a:ext cx="3478320" cy="53747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540" y="5598250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317300" y="5550507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9056110" y="6116367"/>
            <a:ext cx="723275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58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04" y="732472"/>
            <a:ext cx="3730047" cy="536456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186" y="1322291"/>
            <a:ext cx="6306494" cy="432184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772" y="5733256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121983" y="6084053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516589" y="5644134"/>
            <a:ext cx="729688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00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12" y="775476"/>
            <a:ext cx="3372107" cy="531782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950" y="1795648"/>
            <a:ext cx="6842738" cy="321822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6740" y="5117554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629916" y="6165304"/>
            <a:ext cx="1361270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196683" y="5018634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69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0" y="836713"/>
            <a:ext cx="2960229" cy="52565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172" y="823884"/>
            <a:ext cx="6242121" cy="476535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724" y="5693207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205258" y="6080316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958508" y="5633763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9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86" y="836712"/>
            <a:ext cx="3583562" cy="52565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532" y="836712"/>
            <a:ext cx="3601416" cy="529863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048" y="5334464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413892" y="6060521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394683" y="6105937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45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072" y="692695"/>
            <a:ext cx="2284969" cy="544023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1534" y="836711"/>
            <a:ext cx="3895183" cy="518457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910" y="5085184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661929" y="6124820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188489" y="5998570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01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04" y="789639"/>
            <a:ext cx="3915591" cy="530365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0378" y="789640"/>
            <a:ext cx="3745516" cy="520818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642" y="5145437"/>
            <a:ext cx="1047750" cy="10477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773932" y="6113174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242500" y="5946381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1895-1905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81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89" y="1306525"/>
            <a:ext cx="3485580" cy="4282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2204" y="1382687"/>
            <a:ext cx="3312367" cy="420655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0785" y="1306525"/>
            <a:ext cx="3199767" cy="428271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802" y="5695930"/>
            <a:ext cx="1047750" cy="104775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741531" y="5654396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1895-1914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413892" y="5654396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1895-1914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5197751" y="5626449"/>
            <a:ext cx="1361271" cy="4985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sz="2400" b="1" dirty="0" smtClean="0">
                <a:latin typeface="Monotype Corsiva" panose="03010101010201010101" pitchFamily="66" charset="0"/>
              </a:rPr>
              <a:t>1895-1914</a:t>
            </a:r>
            <a:endParaRPr lang="fr-F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756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384"/>
            <a:ext cx="12188825" cy="68853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466" y="1903962"/>
            <a:ext cx="2697088" cy="2724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2108" y="3265991"/>
            <a:ext cx="3001516" cy="200101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6780" y="1903369"/>
            <a:ext cx="1258281" cy="94371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/>
          <p:cNvSpPr txBox="1"/>
          <p:nvPr/>
        </p:nvSpPr>
        <p:spPr>
          <a:xfrm>
            <a:off x="8988198" y="2870142"/>
            <a:ext cx="2095445" cy="3970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10000"/>
              </a:lnSpc>
            </a:pPr>
            <a:r>
              <a:rPr lang="fr-FR" dirty="0" smtClean="0">
                <a:latin typeface="Monotype Corsiva" panose="03010101010201010101" pitchFamily="66" charset="0"/>
              </a:rPr>
              <a:t>Pour </a:t>
            </a:r>
            <a:r>
              <a:rPr lang="fr-FR" dirty="0" smtClean="0">
                <a:latin typeface="Monotype Corsiva" panose="03010101010201010101" pitchFamily="66" charset="0"/>
              </a:rPr>
              <a:t>la </a:t>
            </a:r>
            <a:r>
              <a:rPr lang="fr-FR" dirty="0" smtClean="0">
                <a:latin typeface="Monotype Corsiva" panose="03010101010201010101" pitchFamily="66" charset="0"/>
              </a:rPr>
              <a:t>deuxième </a:t>
            </a:r>
            <a:r>
              <a:rPr lang="fr-FR" dirty="0" smtClean="0">
                <a:latin typeface="Monotype Corsiva" panose="03010101010201010101" pitchFamily="66" charset="0"/>
              </a:rPr>
              <a:t>partie</a:t>
            </a:r>
            <a:endParaRPr lang="fr-FR" dirty="0">
              <a:latin typeface="Monotype Corsiva" panose="03010101010201010101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466" y="5085184"/>
            <a:ext cx="1390650" cy="157162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9841" y="5201738"/>
            <a:ext cx="22574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79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duationAlbum_16x9">
  <a:themeElements>
    <a:clrScheme name="GraduationAlbum_16x9">
      <a:dk1>
        <a:sysClr val="windowText" lastClr="000000"/>
      </a:dk1>
      <a:lt1>
        <a:sysClr val="window" lastClr="FFFFFF"/>
      </a:lt1>
      <a:dk2>
        <a:srgbClr val="292929"/>
      </a:dk2>
      <a:lt2>
        <a:srgbClr val="DDDDDD"/>
      </a:lt2>
      <a:accent1>
        <a:srgbClr val="E1AC16"/>
      </a:accent1>
      <a:accent2>
        <a:srgbClr val="1E83DE"/>
      </a:accent2>
      <a:accent3>
        <a:srgbClr val="BA1010"/>
      </a:accent3>
      <a:accent4>
        <a:srgbClr val="DC7106"/>
      </a:accent4>
      <a:accent5>
        <a:srgbClr val="407F21"/>
      </a:accent5>
      <a:accent6>
        <a:srgbClr val="6C4576"/>
      </a:accent6>
      <a:hlink>
        <a:srgbClr val="E1AC16"/>
      </a:hlink>
      <a:folHlink>
        <a:srgbClr val="969696"/>
      </a:folHlink>
    </a:clrScheme>
    <a:fontScheme name="GraduationAlbum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110000"/>
          </a:lnSpc>
          <a:defRPr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GraduationAlbum_16x9">
      <a:dk1>
        <a:sysClr val="windowText" lastClr="000000"/>
      </a:dk1>
      <a:lt1>
        <a:sysClr val="window" lastClr="FFFFFF"/>
      </a:lt1>
      <a:dk2>
        <a:srgbClr val="292929"/>
      </a:dk2>
      <a:lt2>
        <a:srgbClr val="DDDDDD"/>
      </a:lt2>
      <a:accent1>
        <a:srgbClr val="E1AC16"/>
      </a:accent1>
      <a:accent2>
        <a:srgbClr val="1E83DE"/>
      </a:accent2>
      <a:accent3>
        <a:srgbClr val="BA1010"/>
      </a:accent3>
      <a:accent4>
        <a:srgbClr val="DC7106"/>
      </a:accent4>
      <a:accent5>
        <a:srgbClr val="407F21"/>
      </a:accent5>
      <a:accent6>
        <a:srgbClr val="6C4576"/>
      </a:accent6>
      <a:hlink>
        <a:srgbClr val="E1AC16"/>
      </a:hlink>
      <a:folHlink>
        <a:srgbClr val="969696"/>
      </a:folHlink>
    </a:clrScheme>
    <a:fontScheme name="GraduationAlbum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GraduationAlbum_16x9">
      <a:dk1>
        <a:sysClr val="windowText" lastClr="000000"/>
      </a:dk1>
      <a:lt1>
        <a:sysClr val="window" lastClr="FFFFFF"/>
      </a:lt1>
      <a:dk2>
        <a:srgbClr val="292929"/>
      </a:dk2>
      <a:lt2>
        <a:srgbClr val="DDDDDD"/>
      </a:lt2>
      <a:accent1>
        <a:srgbClr val="E1AC16"/>
      </a:accent1>
      <a:accent2>
        <a:srgbClr val="1E83DE"/>
      </a:accent2>
      <a:accent3>
        <a:srgbClr val="BA1010"/>
      </a:accent3>
      <a:accent4>
        <a:srgbClr val="DC7106"/>
      </a:accent4>
      <a:accent5>
        <a:srgbClr val="407F21"/>
      </a:accent5>
      <a:accent6>
        <a:srgbClr val="6C4576"/>
      </a:accent6>
      <a:hlink>
        <a:srgbClr val="E1AC16"/>
      </a:hlink>
      <a:folHlink>
        <a:srgbClr val="969696"/>
      </a:folHlink>
    </a:clrScheme>
    <a:fontScheme name="GraduationAlbum_16x9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A267C575-4926-4555-BB3A-4F8A097BA29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Album photo diplôme, noir (grand écran)</Template>
  <TotalTime>2</TotalTime>
  <Words>172</Words>
  <Application>Microsoft Office PowerPoint</Application>
  <PresentationFormat>Personnalisé</PresentationFormat>
  <Paragraphs>91</Paragraphs>
  <Slides>27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Arial</vt:lpstr>
      <vt:lpstr>Cambria</vt:lpstr>
      <vt:lpstr>Monotype Corsiva</vt:lpstr>
      <vt:lpstr>Wingdings</vt:lpstr>
      <vt:lpstr>GraduationAlbum_16x9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</dc:creator>
  <cp:keywords/>
  <cp:lastModifiedBy>Utilisateur</cp:lastModifiedBy>
  <cp:revision>2</cp:revision>
  <dcterms:created xsi:type="dcterms:W3CDTF">2016-07-01T10:55:35Z</dcterms:created>
  <dcterms:modified xsi:type="dcterms:W3CDTF">2016-07-08T06:07:02Z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TC028133329991</vt:lpwstr>
  </property>
  <property fmtid="{D5CDD505-2E9C-101B-9397-08002B2CF9AE}" pid="3" name="_MarkAsFinal">
    <vt:bool>true</vt:bool>
  </property>
</Properties>
</file>