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377" r:id="rId3"/>
    <p:sldId id="378" r:id="rId4"/>
    <p:sldId id="379" r:id="rId5"/>
    <p:sldId id="380" r:id="rId6"/>
    <p:sldId id="381" r:id="rId7"/>
    <p:sldId id="382" r:id="rId8"/>
    <p:sldId id="383" r:id="rId9"/>
    <p:sldId id="384" r:id="rId10"/>
    <p:sldId id="385" r:id="rId11"/>
    <p:sldId id="386" r:id="rId12"/>
    <p:sldId id="387" r:id="rId13"/>
    <p:sldId id="388" r:id="rId14"/>
    <p:sldId id="389" r:id="rId15"/>
    <p:sldId id="390" r:id="rId16"/>
    <p:sldId id="391" r:id="rId17"/>
    <p:sldId id="392" r:id="rId18"/>
    <p:sldId id="393" r:id="rId19"/>
    <p:sldId id="394" r:id="rId20"/>
    <p:sldId id="395" r:id="rId21"/>
    <p:sldId id="396" r:id="rId22"/>
    <p:sldId id="397" r:id="rId23"/>
    <p:sldId id="398" r:id="rId24"/>
    <p:sldId id="399" r:id="rId25"/>
    <p:sldId id="400" r:id="rId26"/>
    <p:sldId id="401" r:id="rId27"/>
    <p:sldId id="402" r:id="rId28"/>
    <p:sldId id="403" r:id="rId29"/>
    <p:sldId id="404" r:id="rId30"/>
    <p:sldId id="405" r:id="rId31"/>
    <p:sldId id="406" r:id="rId32"/>
    <p:sldId id="407" r:id="rId33"/>
    <p:sldId id="410" r:id="rId34"/>
    <p:sldId id="411" r:id="rId35"/>
    <p:sldId id="412" r:id="rId36"/>
    <p:sldId id="413" r:id="rId37"/>
    <p:sldId id="414" r:id="rId38"/>
    <p:sldId id="415" r:id="rId39"/>
    <p:sldId id="416" r:id="rId40"/>
    <p:sldId id="417" r:id="rId41"/>
    <p:sldId id="418" r:id="rId42"/>
    <p:sldId id="419" r:id="rId43"/>
    <p:sldId id="420" r:id="rId44"/>
    <p:sldId id="421" r:id="rId45"/>
    <p:sldId id="422" r:id="rId46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6" autoAdjust="0"/>
    <p:restoredTop sz="94660"/>
  </p:normalViewPr>
  <p:slideViewPr>
    <p:cSldViewPr>
      <p:cViewPr varScale="1">
        <p:scale>
          <a:sx n="86" d="100"/>
          <a:sy n="86" d="100"/>
        </p:scale>
        <p:origin x="-9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B114D-D47C-4D1E-92B2-CEA4B2286851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7CEFF8-5725-45BC-8DB9-D9022871D8E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Les Soupapes</a:t>
            </a:r>
            <a:r>
              <a:rPr lang="fr-FR" baseline="0" dirty="0" smtClean="0"/>
              <a:t> Fissurées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CEFF8-5725-45BC-8DB9-D9022871D8E4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5C120-299E-493D-AAFC-200C27AF254A}" type="datetimeFigureOut">
              <a:rPr lang="fr-FR" smtClean="0"/>
              <a:t>22/01/2017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F5E2D-7F58-4247-9270-E284B2008601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Album photo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par Fifou</a:t>
            </a:r>
            <a:endParaRPr lang="fr-FR"/>
          </a:p>
        </p:txBody>
      </p:sp>
      <p:pic>
        <p:nvPicPr>
          <p:cNvPr id="4" name="Image 3" descr="Capture dirt0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87624" y="1124744"/>
            <a:ext cx="6816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Les Soupapes Fissurées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19325" y="5013176"/>
            <a:ext cx="6441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Championnat de </a:t>
            </a:r>
            <a:r>
              <a:rPr lang="fr-F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Nöel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6714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 3" descr="Cap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805266"/>
            <a:ext cx="9144000" cy="2665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- ES1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Cap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68293"/>
            <a:ext cx="9144000" cy="2529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ES2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ES3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ES3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ES3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Cap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45312"/>
            <a:ext cx="9144000" cy="2759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ES3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irt000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33439"/>
            <a:ext cx="9144000" cy="5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Cap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2400"/>
            <a:ext cx="9144000" cy="3108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3568" y="-99392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Rallye de Finlande – ES4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234</Words>
  <Application>Microsoft Office PowerPoint</Application>
  <PresentationFormat>Affichage à l'écran (4:3)</PresentationFormat>
  <Paragraphs>50</Paragraphs>
  <Slides>45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Thème Office</vt:lpstr>
      <vt:lpstr>Album photo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Fifou</dc:creator>
  <cp:lastModifiedBy>Fifou</cp:lastModifiedBy>
  <cp:revision>10</cp:revision>
  <dcterms:created xsi:type="dcterms:W3CDTF">2017-01-22T21:14:35Z</dcterms:created>
  <dcterms:modified xsi:type="dcterms:W3CDTF">2017-01-22T22:26:35Z</dcterms:modified>
</cp:coreProperties>
</file>