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259" r:id="rId43"/>
  </p:sldIdLst>
  <p:sldSz cx="9144000" cy="6858000" type="screen4x3"/>
  <p:notesSz cx="6858000" cy="9144000"/>
  <p:embeddedFontLst>
    <p:embeddedFont>
      <p:font typeface="Artistik CE" panose="040F0704080607010103" pitchFamily="82" charset="0"/>
      <p:regular r:id="rId46"/>
    </p:embeddedFont>
    <p:embeddedFont>
      <p:font typeface="Castanet" pitchFamily="2" charset="0"/>
      <p:regular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Pristina" panose="03060402040406080204" pitchFamily="66" charset="0"/>
      <p:regular r:id="rId5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j7mQgzKCllgqnqhtn78Pg==" hashData="spu3p4HDOaUw9u3Nh6zC6QdYLZnSNI4M9GYaGoBmfesMl5BiiJ5ZDEjsILbCHXYUySYbfB/vBoZAQSyj/mFQX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9B35"/>
    <a:srgbClr val="663300"/>
    <a:srgbClr val="DEA9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98" autoAdjust="0"/>
    <p:restoredTop sz="94670" autoAdjust="0"/>
  </p:normalViewPr>
  <p:slideViewPr>
    <p:cSldViewPr>
      <p:cViewPr varScale="1">
        <p:scale>
          <a:sx n="100" d="100"/>
          <a:sy n="100" d="100"/>
        </p:scale>
        <p:origin x="25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3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6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18. 1. 2017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18. 1. 2017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BAB958-08E1-470B-971C-A27D1DBA08FE}" type="datetime1">
              <a:rPr lang="sk-SK" smtClean="0"/>
              <a:t>18. 1. 2017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264EF-8630-4E3B-B445-65502EF38045}" type="datetime1">
              <a:rPr lang="sk-SK" smtClean="0"/>
              <a:t>18. 1. 2017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09A2D-36D0-4B92-BD51-5CAA08102501}" type="datetime1">
              <a:rPr lang="sk-SK" smtClean="0"/>
              <a:t>18. 1. 2017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F1BD0-6BE3-4425-A0DB-8B048E361021}" type="datetime1">
              <a:rPr lang="sk-SK" smtClean="0"/>
              <a:t>18. 1. 2017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DAE47-ACEB-4842-8044-133CBD48E84F}" type="datetime1">
              <a:rPr lang="sk-SK" smtClean="0"/>
              <a:t>18. 1. 2017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0F44F-EEFE-4EA7-89C2-D92F308EC2E5}" type="datetime1">
              <a:rPr lang="sk-SK" smtClean="0"/>
              <a:t>18. 1. 2017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FF03C-BAE3-4AB4-AEE4-8BB7BEDC2A16}" type="datetime1">
              <a:rPr lang="sk-SK" smtClean="0"/>
              <a:t>18. 1. 2017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CC597-F6FC-4623-9697-3C3D5F9F3E48}" type="datetime1">
              <a:rPr lang="sk-SK" smtClean="0"/>
              <a:t>18. 1. 2017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7D44E-580E-4E2C-AD8C-6455CF55A87B}" type="datetime1">
              <a:rPr lang="sk-SK" smtClean="0"/>
              <a:t>18. 1. 2017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B2F7C-D5A6-4A21-8E98-3A18CB49DB48}" type="datetime1">
              <a:rPr lang="sk-SK" smtClean="0"/>
              <a:t>18. 1. 2017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15F8C-05A3-4030-B93B-29AD775BE485}" type="datetime1">
              <a:rPr lang="sk-SK" smtClean="0"/>
              <a:t>18. 1. 2017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20619-E8C9-4E25-BEA4-CC04852D60F3}" type="datetime1">
              <a:rPr lang="sk-SK" smtClean="0"/>
              <a:t>18. 1. 2017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Vlajka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52951" y="3229064"/>
            <a:ext cx="1998535" cy="1332356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Ruka sozmeguľou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Krajina B"/>
          <p:cNvSpPr/>
          <p:nvPr/>
        </p:nvSpPr>
        <p:spPr>
          <a:xfrm rot="1028060">
            <a:off x="6030196" y="3895633"/>
            <a:ext cx="114165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RUSSIE</a:t>
            </a:r>
          </a:p>
        </p:txBody>
      </p:sp>
      <p:sp>
        <p:nvSpPr>
          <p:cNvPr id="13" name="Číslo"/>
          <p:cNvSpPr/>
          <p:nvPr/>
        </p:nvSpPr>
        <p:spPr>
          <a:xfrm>
            <a:off x="5360059" y="5552545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08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Save the Earth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</a:p>
        </p:txBody>
      </p:sp>
      <p:sp>
        <p:nvSpPr>
          <p:cNvPr id="11" name="Miesto B"/>
          <p:cNvSpPr/>
          <p:nvPr/>
        </p:nvSpPr>
        <p:spPr>
          <a:xfrm rot="1028060">
            <a:off x="6072838" y="4223442"/>
            <a:ext cx="78258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Nord</a:t>
            </a:r>
          </a:p>
        </p:txBody>
      </p:sp>
      <p:pic>
        <p:nvPicPr>
          <p:cNvPr id="2" name="Obrázok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384" y="1474247"/>
            <a:ext cx="2961283" cy="3868658"/>
          </a:xfrm>
          <a:prstGeom prst="rect">
            <a:avLst/>
          </a:prstGeom>
        </p:spPr>
      </p:pic>
      <p:sp>
        <p:nvSpPr>
          <p:cNvPr id="14" name="Ovál"/>
          <p:cNvSpPr/>
          <p:nvPr/>
        </p:nvSpPr>
        <p:spPr>
          <a:xfrm>
            <a:off x="5148064" y="5557954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Tommy55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</a:p>
        </p:txBody>
      </p:sp>
      <p:sp>
        <p:nvSpPr>
          <p:cNvPr id="4" name="See the world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VOIR LE MONDE AVEC MOI</a:t>
            </a:r>
            <a:endParaRPr lang="sk-SK" sz="4800" b="1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6" name="Miesto Č"/>
          <p:cNvSpPr txBox="1"/>
          <p:nvPr/>
        </p:nvSpPr>
        <p:spPr>
          <a:xfrm>
            <a:off x="6198920" y="5189819"/>
            <a:ext cx="2027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>
                <a:latin typeface="Castanet" pitchFamily="2" charset="0"/>
              </a:rPr>
              <a:t>Malye Kopely</a:t>
            </a:r>
          </a:p>
        </p:txBody>
      </p:sp>
      <p:sp>
        <p:nvSpPr>
          <p:cNvPr id="9" name="Rok"/>
          <p:cNvSpPr txBox="1"/>
          <p:nvPr/>
        </p:nvSpPr>
        <p:spPr>
          <a:xfrm>
            <a:off x="251520" y="6383542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/>
              <a:t>2017</a:t>
            </a: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  <p:sndAc>
          <p:stSnd>
            <p:snd r:embed="rId3" name="Russia FRA.wav"/>
          </p:stSnd>
        </p:sndAc>
      </p:transition>
    </mc:Choice>
    <mc:Fallback xmlns="">
      <p:transition spd="med" advClick="0" advTm="15000">
        <p:fade/>
        <p:sndAc>
          <p:stSnd>
            <p:snd r:embed="rId8" name="Russia F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6 -2.54453E-8 L 0.42934 -0.09924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497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8619"/>
            <a:ext cx="12223190" cy="6876619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771177" y="6488789"/>
            <a:ext cx="90904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(Zastavki)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415303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blinds dir="vert"/>
        <p:sndAc>
          <p:stSnd loop="1">
            <p:snd r:embed="rId2" name="Russian Folk - Troika.wav"/>
          </p:stSnd>
        </p:sndAc>
      </p:transition>
    </mc:Choice>
    <mc:Fallback xmlns="">
      <p:transition spd="slow" advClick="0" advTm="7000">
        <p:blinds dir="vert"/>
        <p:sndAc>
          <p:stSnd loop="1">
            <p:snd r:embed="rId5" name="Russian Folk - Troi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-0.33385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01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164769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310701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802518" y="6488789"/>
            <a:ext cx="87770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R.Melgar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127785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802518" y="6488789"/>
            <a:ext cx="877700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R.Melgar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97181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382528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230419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59438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47488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81806" y="6488789"/>
            <a:ext cx="1298412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Calude Springer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108750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908128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Suzdal</a:t>
            </a:r>
          </a:p>
        </p:txBody>
      </p:sp>
    </p:spTree>
    <p:extLst>
      <p:ext uri="{BB962C8B-B14F-4D97-AF65-F5344CB8AC3E}">
        <p14:creationId xmlns:p14="http://schemas.microsoft.com/office/powerpoint/2010/main" val="285221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267517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186687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Mandrogy</a:t>
            </a:r>
          </a:p>
        </p:txBody>
      </p:sp>
    </p:spTree>
    <p:extLst>
      <p:ext uri="{BB962C8B-B14F-4D97-AF65-F5344CB8AC3E}">
        <p14:creationId xmlns:p14="http://schemas.microsoft.com/office/powerpoint/2010/main" val="207631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186687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Mandrogy</a:t>
            </a:r>
          </a:p>
        </p:txBody>
      </p:sp>
    </p:spTree>
    <p:extLst>
      <p:ext uri="{BB962C8B-B14F-4D97-AF65-F5344CB8AC3E}">
        <p14:creationId xmlns:p14="http://schemas.microsoft.com/office/powerpoint/2010/main" val="2814866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274391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385292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44489" y="6488789"/>
            <a:ext cx="1135729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Larry Koester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267332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883153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>
                <a:solidFill>
                  <a:prstClr val="white"/>
                </a:solidFill>
                <a:latin typeface="Artistik CE" panose="040F0704080607010103" pitchFamily="82" charset="0"/>
              </a:rPr>
              <a:t>Suzda</a:t>
            </a:r>
            <a:r>
              <a:rPr lang="sk-SK">
                <a:solidFill>
                  <a:prstClr val="white"/>
                </a:solidFill>
                <a:latin typeface="Artistik CE" panose="040F0704080607010103" pitchFamily="82" charset="0"/>
              </a:rPr>
              <a:t>l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tistik CE" panose="040F0704080607010103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057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039881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Bugrovo</a:t>
            </a:r>
          </a:p>
        </p:txBody>
      </p:sp>
    </p:spTree>
    <p:extLst>
      <p:ext uri="{BB962C8B-B14F-4D97-AF65-F5344CB8AC3E}">
        <p14:creationId xmlns:p14="http://schemas.microsoft.com/office/powerpoint/2010/main" val="105014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039881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Bugrovo</a:t>
            </a:r>
          </a:p>
        </p:txBody>
      </p:sp>
    </p:spTree>
    <p:extLst>
      <p:ext uri="{BB962C8B-B14F-4D97-AF65-F5344CB8AC3E}">
        <p14:creationId xmlns:p14="http://schemas.microsoft.com/office/powerpoint/2010/main" val="277742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505228" y="6082334"/>
            <a:ext cx="731726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Kizhi</a:t>
            </a:r>
          </a:p>
        </p:txBody>
      </p:sp>
    </p:spTree>
    <p:extLst>
      <p:ext uri="{BB962C8B-B14F-4D97-AF65-F5344CB8AC3E}">
        <p14:creationId xmlns:p14="http://schemas.microsoft.com/office/powerpoint/2010/main" val="104260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380632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039881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Bugrovo</a:t>
            </a:r>
          </a:p>
        </p:txBody>
      </p:sp>
    </p:spTree>
    <p:extLst>
      <p:ext uri="{BB962C8B-B14F-4D97-AF65-F5344CB8AC3E}">
        <p14:creationId xmlns:p14="http://schemas.microsoft.com/office/powerpoint/2010/main" val="129480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186687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Mandrogy</a:t>
            </a:r>
          </a:p>
        </p:txBody>
      </p:sp>
    </p:spTree>
    <p:extLst>
      <p:ext uri="{BB962C8B-B14F-4D97-AF65-F5344CB8AC3E}">
        <p14:creationId xmlns:p14="http://schemas.microsoft.com/office/powerpoint/2010/main" val="188845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281096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039881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Bugrovo</a:t>
            </a:r>
          </a:p>
        </p:txBody>
      </p:sp>
    </p:spTree>
    <p:extLst>
      <p:ext uri="{BB962C8B-B14F-4D97-AF65-F5344CB8AC3E}">
        <p14:creationId xmlns:p14="http://schemas.microsoft.com/office/powerpoint/2010/main" val="310597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586515" y="6488789"/>
            <a:ext cx="1093703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(Flowcomm)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186687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Mandrogy</a:t>
            </a:r>
          </a:p>
        </p:txBody>
      </p:sp>
    </p:spTree>
    <p:extLst>
      <p:ext uri="{BB962C8B-B14F-4D97-AF65-F5344CB8AC3E}">
        <p14:creationId xmlns:p14="http://schemas.microsoft.com/office/powerpoint/2010/main" val="144099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355275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Vitoslavlitsy</a:t>
            </a:r>
          </a:p>
        </p:txBody>
      </p:sp>
    </p:spTree>
    <p:extLst>
      <p:ext uri="{BB962C8B-B14F-4D97-AF65-F5344CB8AC3E}">
        <p14:creationId xmlns:p14="http://schemas.microsoft.com/office/powerpoint/2010/main" val="4015900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355275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Vitoslavlitsy</a:t>
            </a:r>
          </a:p>
        </p:txBody>
      </p:sp>
    </p:spTree>
    <p:extLst>
      <p:ext uri="{BB962C8B-B14F-4D97-AF65-F5344CB8AC3E}">
        <p14:creationId xmlns:p14="http://schemas.microsoft.com/office/powerpoint/2010/main" val="153287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355275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Vitoslavlitsy</a:t>
            </a:r>
          </a:p>
        </p:txBody>
      </p:sp>
    </p:spTree>
    <p:extLst>
      <p:ext uri="{BB962C8B-B14F-4D97-AF65-F5344CB8AC3E}">
        <p14:creationId xmlns:p14="http://schemas.microsoft.com/office/powerpoint/2010/main" val="268375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370107" y="6488789"/>
            <a:ext cx="1310111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Vladimir Kezling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355275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Vitoslavlitsy</a:t>
            </a:r>
          </a:p>
        </p:txBody>
      </p:sp>
    </p:spTree>
    <p:extLst>
      <p:ext uri="{BB962C8B-B14F-4D97-AF65-F5344CB8AC3E}">
        <p14:creationId xmlns:p14="http://schemas.microsoft.com/office/powerpoint/2010/main" val="377281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149394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200792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1014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47859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147480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dir="d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305293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153467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238563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Autor"/>
          <p:cNvSpPr/>
          <p:nvPr/>
        </p:nvSpPr>
        <p:spPr>
          <a:xfrm>
            <a:off x="7232534" y="6488789"/>
            <a:ext cx="1447684" cy="284749"/>
          </a:xfrm>
          <a:prstGeom prst="flowChartAlternateProcess">
            <a:avLst/>
          </a:prstGeom>
          <a:solidFill>
            <a:srgbClr val="6633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Anton Ermachkov</a:t>
            </a:r>
          </a:p>
        </p:txBody>
      </p:sp>
      <p:sp>
        <p:nvSpPr>
          <p:cNvPr id="11" name="Pôvod"/>
          <p:cNvSpPr/>
          <p:nvPr/>
        </p:nvSpPr>
        <p:spPr>
          <a:xfrm>
            <a:off x="7452320" y="6498000"/>
            <a:ext cx="1008112" cy="288032"/>
          </a:xfrm>
          <a:prstGeom prst="ellipse">
            <a:avLst/>
          </a:prstGeom>
          <a:solidFill>
            <a:srgbClr val="9966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ORIGIN</a:t>
            </a:r>
          </a:p>
        </p:txBody>
      </p:sp>
      <p:sp>
        <p:nvSpPr>
          <p:cNvPr id="7" name="Autor"/>
          <p:cNvSpPr/>
          <p:nvPr/>
        </p:nvSpPr>
        <p:spPr>
          <a:xfrm>
            <a:off x="467544" y="6082334"/>
            <a:ext cx="1472924" cy="386904"/>
          </a:xfrm>
          <a:prstGeom prst="flowChartAlternateProcess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tistik CE" panose="040F0704080607010103" pitchFamily="82" charset="0"/>
                <a:ea typeface="+mn-ea"/>
                <a:cs typeface="+mn-cs"/>
              </a:rPr>
              <a:t>Malye Korely</a:t>
            </a:r>
          </a:p>
        </p:txBody>
      </p:sp>
    </p:spTree>
    <p:extLst>
      <p:ext uri="{BB962C8B-B14F-4D97-AF65-F5344CB8AC3E}">
        <p14:creationId xmlns:p14="http://schemas.microsoft.com/office/powerpoint/2010/main" val="419617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See you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</a:p>
        </p:txBody>
      </p:sp>
      <p:sp>
        <p:nvSpPr>
          <p:cNvPr id="3" name="Mail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Ruka so zemeguľou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1" name="Next" hidden="1"/>
          <p:cNvSpPr/>
          <p:nvPr/>
        </p:nvSpPr>
        <p:spPr>
          <a:xfrm>
            <a:off x="5599411" y="4877869"/>
            <a:ext cx="26256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CONTINUER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The End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Save the Earth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 LA  TERRE</a:t>
            </a:r>
          </a:p>
        </p:txBody>
      </p:sp>
      <p:sp>
        <p:nvSpPr>
          <p:cNvPr id="2" name="Poznámky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/>
              <a:t>Non pour un usage commercial! / Photos à partir d'Internet / Musique :</a:t>
            </a:r>
            <a:r>
              <a:rPr lang="sk-SK" sz="1200"/>
              <a:t>  Russian Folk</a:t>
            </a:r>
          </a:p>
        </p:txBody>
      </p:sp>
      <p:sp>
        <p:nvSpPr>
          <p:cNvPr id="16" name="Pokračovanie" hidden="1">
            <a:hlinkClick r:id="" action="ppaction://hlinkshowjump?jump=nextslide" highlightClick="1"/>
          </p:cNvPr>
          <p:cNvSpPr/>
          <p:nvPr/>
        </p:nvSpPr>
        <p:spPr>
          <a:xfrm>
            <a:off x="5482262" y="4594194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Ukončenie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Myš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452" y="5476544"/>
            <a:ext cx="419311" cy="34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doors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6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 animBg="1"/>
      <p:bldP spid="2" grpId="0"/>
      <p:bldP spid="16" grpId="0"/>
      <p:bldP spid="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225</Words>
  <Application>Microsoft Office PowerPoint</Application>
  <PresentationFormat>Prezentácia na obrazovke (4:3)</PresentationFormat>
  <Paragraphs>134</Paragraphs>
  <Slides>42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42</vt:i4>
      </vt:variant>
    </vt:vector>
  </HeadingPairs>
  <TitlesOfParts>
    <vt:vector size="48" baseType="lpstr">
      <vt:lpstr>Artistik CE</vt:lpstr>
      <vt:lpstr>Arial</vt:lpstr>
      <vt:lpstr>Castanet</vt:lpstr>
      <vt:lpstr>Calibri</vt:lpstr>
      <vt:lpstr>Pristina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2017-01-18T16:02:51Z</dcterms:modified>
</cp:coreProperties>
</file>