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8" r:id="rId1"/>
  </p:sldMasterIdLst>
  <p:sldIdLst>
    <p:sldId id="256" r:id="rId2"/>
    <p:sldId id="257" r:id="rId3"/>
    <p:sldId id="265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par défaut" id="{9E722522-3B5A-4AF7-BB72-7A1361D757A7}">
          <p14:sldIdLst>
            <p14:sldId id="256"/>
            <p14:sldId id="257"/>
            <p14:sldId id="265"/>
            <p14:sldId id="258"/>
            <p14:sldId id="259"/>
            <p14:sldId id="260"/>
            <p14:sldId id="261"/>
            <p14:sldId id="262"/>
            <p14:sldId id="263"/>
            <p14:sldId id="264"/>
            <p14:sldId id="266"/>
            <p14:sldId id="267"/>
            <p14:sldId id="268"/>
            <p14:sldId id="269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Style moyen 3 - Accentuation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9631B5-78F2-41C9-869B-9F39066F8104}" styleName="Style moyen 3 - Accentuation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294" y="-1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iangle rect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r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17" name="Sous-titr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fr-FR" smtClean="0"/>
              <a:t>Modifiez le style des sous-titres du masque</a:t>
            </a:r>
            <a:endParaRPr kumimoji="0" lang="en-US"/>
          </a:p>
        </p:txBody>
      </p:sp>
      <p:grpSp>
        <p:nvGrpSpPr>
          <p:cNvPr id="2" name="Groupe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orme libre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orme libre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orme libre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Connecteur droit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Espace réservé de la date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81A245C9-C89F-4EFF-BC0D-96AB97AEFAE9}" type="datetimeFigureOut">
              <a:rPr lang="fr-FR" smtClean="0"/>
              <a:t>20/01/2017</a:t>
            </a:fld>
            <a:endParaRPr lang="fr-FR"/>
          </a:p>
        </p:txBody>
      </p:sp>
      <p:sp>
        <p:nvSpPr>
          <p:cNvPr id="19" name="Espace réservé du pied de pag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fr-FR"/>
          </a:p>
        </p:txBody>
      </p:sp>
      <p:sp>
        <p:nvSpPr>
          <p:cNvPr id="27" name="Espace réservé du numéro de diapositiv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B6B71BC-A5CF-4307-BE5A-AC999612CA08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1A245C9-C89F-4EFF-BC0D-96AB97AEFAE9}" type="datetimeFigureOut">
              <a:rPr lang="fr-FR" smtClean="0"/>
              <a:t>20/01/2017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6B71BC-A5CF-4307-BE5A-AC999612CA08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1A245C9-C89F-4EFF-BC0D-96AB97AEFAE9}" type="datetimeFigureOut">
              <a:rPr lang="fr-FR" smtClean="0"/>
              <a:t>20/01/2017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6B71BC-A5CF-4307-BE5A-AC999612CA08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1A245C9-C89F-4EFF-BC0D-96AB97AEFAE9}" type="datetimeFigureOut">
              <a:rPr lang="fr-FR" smtClean="0"/>
              <a:t>20/01/2017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6B71BC-A5CF-4307-BE5A-AC999612CA08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1A245C9-C89F-4EFF-BC0D-96AB97AEFAE9}" type="datetimeFigureOut">
              <a:rPr lang="fr-FR" smtClean="0"/>
              <a:t>20/01/2017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6B71BC-A5CF-4307-BE5A-AC999612CA08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1A245C9-C89F-4EFF-BC0D-96AB97AEFAE9}" type="datetimeFigureOut">
              <a:rPr lang="fr-FR" smtClean="0"/>
              <a:t>20/01/2017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6B71BC-A5CF-4307-BE5A-AC999612CA08}" type="slidenum">
              <a:rPr lang="fr-FR" smtClean="0"/>
              <a:t>‹N°›</a:t>
            </a:fld>
            <a:endParaRPr lang="fr-FR"/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1A245C9-C89F-4EFF-BC0D-96AB97AEFAE9}" type="datetimeFigureOut">
              <a:rPr lang="fr-FR" smtClean="0"/>
              <a:t>20/01/2017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6B71BC-A5CF-4307-BE5A-AC999612CA08}" type="slidenum">
              <a:rPr lang="fr-FR" smtClean="0"/>
              <a:t>‹N°›</a:t>
            </a:fld>
            <a:endParaRPr lang="fr-F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1A245C9-C89F-4EFF-BC0D-96AB97AEFAE9}" type="datetimeFigureOut">
              <a:rPr lang="fr-FR" smtClean="0"/>
              <a:t>20/01/2017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6B71BC-A5CF-4307-BE5A-AC999612CA08}" type="slidenum">
              <a:rPr lang="fr-FR" smtClean="0"/>
              <a:t>‹N°›</a:t>
            </a:fld>
            <a:endParaRPr lang="fr-FR"/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1A245C9-C89F-4EFF-BC0D-96AB97AEFAE9}" type="datetimeFigureOut">
              <a:rPr lang="fr-FR" smtClean="0"/>
              <a:t>20/01/2017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6B71BC-A5CF-4307-BE5A-AC999612CA08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81A245C9-C89F-4EFF-BC0D-96AB97AEFAE9}" type="datetimeFigureOut">
              <a:rPr lang="fr-FR" smtClean="0"/>
              <a:t>20/01/2017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6B71BC-A5CF-4307-BE5A-AC999612CA08}" type="slidenum">
              <a:rPr lang="fr-FR" smtClean="0"/>
              <a:t>‹N°›</a:t>
            </a:fld>
            <a:endParaRPr lang="fr-F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81A245C9-C89F-4EFF-BC0D-96AB97AEFAE9}" type="datetimeFigureOut">
              <a:rPr lang="fr-FR" smtClean="0"/>
              <a:t>20/01/2017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B6B71BC-A5CF-4307-BE5A-AC999612CA08}" type="slidenum">
              <a:rPr lang="fr-FR" smtClean="0"/>
              <a:t>‹N°›</a:t>
            </a:fld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8" name="Forme libre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orme libre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Triangle rect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Connecteur droit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rme libre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orme libre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Triangle rect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Connecteur droit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Espace réservé du titre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0" name="Espace réservé du texte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81A245C9-C89F-4EFF-BC0D-96AB97AEFAE9}" type="datetimeFigureOut">
              <a:rPr lang="fr-FR" smtClean="0"/>
              <a:t>20/01/2017</a:t>
            </a:fld>
            <a:endParaRPr lang="fr-FR"/>
          </a:p>
        </p:txBody>
      </p:sp>
      <p:sp>
        <p:nvSpPr>
          <p:cNvPr id="22" name="Espace réservé du pied de page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fr-FR"/>
          </a:p>
        </p:txBody>
      </p:sp>
      <p:sp>
        <p:nvSpPr>
          <p:cNvPr id="18" name="Espace réservé du numéro de diapositive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5B6B71BC-A5CF-4307-BE5A-AC999612CA08}" type="slidenum">
              <a:rPr lang="fr-FR" smtClean="0"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1124744"/>
            <a:ext cx="9144000" cy="2520280"/>
          </a:xfrm>
        </p:spPr>
        <p:txBody>
          <a:bodyPr>
            <a:normAutofit fontScale="90000"/>
          </a:bodyPr>
          <a:lstStyle/>
          <a:p>
            <a:pPr algn="ctr"/>
            <a:r>
              <a:rPr lang="fr-FR" sz="6600" dirty="0" smtClean="0"/>
              <a:t>STROLLERUS</a:t>
            </a:r>
            <a:br>
              <a:rPr lang="fr-FR" sz="6600" dirty="0" smtClean="0"/>
            </a:br>
            <a:r>
              <a:rPr lang="fr-FR" sz="6600" dirty="0" smtClean="0"/>
              <a:t>					</a:t>
            </a:r>
            <a:r>
              <a:rPr lang="fr-FR" sz="3100" dirty="0" smtClean="0"/>
              <a:t>Présentation </a:t>
            </a:r>
            <a:r>
              <a:rPr lang="fr-FR" sz="3100" dirty="0"/>
              <a:t>du Projet</a:t>
            </a:r>
            <a:r>
              <a:rPr lang="fr-FR" sz="2800" dirty="0"/>
              <a:t/>
            </a:r>
            <a:br>
              <a:rPr lang="fr-FR" sz="2800" dirty="0"/>
            </a:br>
            <a:endParaRPr lang="fr-FR" sz="28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07504" y="5301208"/>
            <a:ext cx="8928992" cy="936104"/>
          </a:xfrm>
        </p:spPr>
        <p:txBody>
          <a:bodyPr>
            <a:noAutofit/>
          </a:bodyPr>
          <a:lstStyle/>
          <a:p>
            <a:r>
              <a:rPr lang="fr-FR" sz="900" dirty="0"/>
              <a:t>Henri </a:t>
            </a:r>
            <a:r>
              <a:rPr lang="fr-FR" sz="900" dirty="0" smtClean="0"/>
              <a:t>Bourely								    SIN</a:t>
            </a:r>
          </a:p>
          <a:p>
            <a:r>
              <a:rPr lang="fr-FR" sz="900" dirty="0" smtClean="0"/>
              <a:t>Thomas Détolle								  ITEC</a:t>
            </a:r>
          </a:p>
          <a:p>
            <a:r>
              <a:rPr lang="fr-FR" sz="900" dirty="0" smtClean="0"/>
              <a:t>Quentin Martin 								    SIN</a:t>
            </a:r>
          </a:p>
          <a:p>
            <a:r>
              <a:rPr lang="fr-FR" sz="900" dirty="0" smtClean="0"/>
              <a:t>Tim Tran Van ti								    SIN</a:t>
            </a:r>
            <a:endParaRPr lang="fr-FR" sz="900" dirty="0"/>
          </a:p>
        </p:txBody>
      </p:sp>
    </p:spTree>
    <p:extLst>
      <p:ext uri="{BB962C8B-B14F-4D97-AF65-F5344CB8AC3E}">
        <p14:creationId xmlns:p14="http://schemas.microsoft.com/office/powerpoint/2010/main" val="217856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Capteur de luminosité : </a:t>
            </a:r>
          </a:p>
          <a:p>
            <a:pPr marL="109728" indent="0">
              <a:buNone/>
            </a:pPr>
            <a:endParaRPr lang="fr-FR" dirty="0" smtClean="0"/>
          </a:p>
          <a:p>
            <a:pPr>
              <a:buFontTx/>
              <a:buChar char="-"/>
            </a:pPr>
            <a:r>
              <a:rPr lang="fr-FR" dirty="0" smtClean="0"/>
              <a:t>Carte </a:t>
            </a:r>
            <a:r>
              <a:rPr lang="fr-FR" dirty="0" err="1" smtClean="0"/>
              <a:t>Arduino</a:t>
            </a:r>
            <a:endParaRPr lang="fr-FR" dirty="0" smtClean="0"/>
          </a:p>
          <a:p>
            <a:pPr>
              <a:buFontTx/>
              <a:buChar char="-"/>
            </a:pPr>
            <a:r>
              <a:rPr lang="fr-FR" dirty="0" smtClean="0"/>
              <a:t>Photorésistance</a:t>
            </a:r>
          </a:p>
          <a:p>
            <a:pPr>
              <a:buFontTx/>
              <a:buChar char="-"/>
            </a:pPr>
            <a:r>
              <a:rPr lang="fr-FR" dirty="0" smtClean="0"/>
              <a:t>Résistance de 10k ohms</a:t>
            </a:r>
          </a:p>
          <a:p>
            <a:pPr>
              <a:buFontTx/>
              <a:buChar char="-"/>
            </a:pPr>
            <a:r>
              <a:rPr lang="fr-FR" dirty="0" err="1" smtClean="0"/>
              <a:t>Breadboard</a:t>
            </a:r>
            <a:r>
              <a:rPr lang="fr-FR" dirty="0" smtClean="0"/>
              <a:t> + </a:t>
            </a:r>
            <a:r>
              <a:rPr lang="fr-FR" dirty="0" err="1" smtClean="0"/>
              <a:t>cables</a:t>
            </a:r>
            <a:endParaRPr lang="fr-FR" dirty="0" smtClean="0"/>
          </a:p>
          <a:p>
            <a:pPr>
              <a:buFontTx/>
              <a:buChar char="-"/>
            </a:pPr>
            <a:endParaRPr lang="fr-FR" dirty="0"/>
          </a:p>
          <a:p>
            <a:pPr>
              <a:buFontTx/>
              <a:buChar char="-"/>
            </a:pPr>
            <a:endParaRPr lang="fr-FR" dirty="0" smtClean="0"/>
          </a:p>
          <a:p>
            <a:pPr>
              <a:buFontTx/>
              <a:buChar char="-"/>
            </a:pPr>
            <a:endParaRPr lang="fr-FR" dirty="0"/>
          </a:p>
          <a:p>
            <a:pPr marL="109728" indent="0">
              <a:buNone/>
            </a:pPr>
            <a:endParaRPr lang="fr-FR" dirty="0" smtClean="0"/>
          </a:p>
          <a:p>
            <a:pPr>
              <a:buFontTx/>
              <a:buChar char="-"/>
            </a:pPr>
            <a:endParaRPr lang="fr-FR" dirty="0" smtClean="0"/>
          </a:p>
          <a:p>
            <a:pPr>
              <a:buFontTx/>
              <a:buChar char="-"/>
            </a:pPr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Principes physiques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7387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La photorésistance ?</a:t>
            </a:r>
            <a:endParaRPr lang="fr-FR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052736"/>
            <a:ext cx="5544616" cy="49821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62293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4525963"/>
          </a:xfrm>
        </p:spPr>
        <p:txBody>
          <a:bodyPr/>
          <a:lstStyle/>
          <a:p>
            <a:r>
              <a:rPr lang="fr-FR" dirty="0" smtClean="0"/>
              <a:t>Détecteur de choc : </a:t>
            </a:r>
          </a:p>
          <a:p>
            <a:pPr marL="109728" indent="0">
              <a:buNone/>
            </a:pPr>
            <a:endParaRPr lang="fr-FR" dirty="0" smtClean="0"/>
          </a:p>
          <a:p>
            <a:pPr>
              <a:buFontTx/>
              <a:buChar char="-"/>
            </a:pPr>
            <a:r>
              <a:rPr lang="fr-FR" dirty="0" smtClean="0"/>
              <a:t>Carte </a:t>
            </a:r>
            <a:r>
              <a:rPr lang="fr-FR" dirty="0" err="1" smtClean="0"/>
              <a:t>Arduino</a:t>
            </a:r>
            <a:endParaRPr lang="fr-FR" dirty="0" smtClean="0"/>
          </a:p>
          <a:p>
            <a:pPr>
              <a:buFontTx/>
              <a:buChar char="-"/>
            </a:pPr>
            <a:r>
              <a:rPr lang="fr-FR" dirty="0" smtClean="0"/>
              <a:t>Accéléromètre</a:t>
            </a:r>
          </a:p>
          <a:p>
            <a:pPr>
              <a:buFontTx/>
              <a:buChar char="-"/>
            </a:pPr>
            <a:r>
              <a:rPr lang="fr-FR" dirty="0" smtClean="0"/>
              <a:t>2 résistances</a:t>
            </a:r>
          </a:p>
          <a:p>
            <a:pPr>
              <a:buFontTx/>
              <a:buChar char="-"/>
            </a:pPr>
            <a:r>
              <a:rPr lang="fr-FR" dirty="0" smtClean="0"/>
              <a:t>LED</a:t>
            </a:r>
          </a:p>
          <a:p>
            <a:pPr>
              <a:buFontTx/>
              <a:buChar char="-"/>
            </a:pPr>
            <a:r>
              <a:rPr lang="fr-FR" dirty="0" err="1" smtClean="0"/>
              <a:t>Breadboard</a:t>
            </a:r>
            <a:r>
              <a:rPr lang="fr-FR" dirty="0" smtClean="0"/>
              <a:t>+ </a:t>
            </a:r>
            <a:r>
              <a:rPr lang="fr-FR" dirty="0" err="1" smtClean="0"/>
              <a:t>cables</a:t>
            </a:r>
            <a:endParaRPr lang="fr-FR" dirty="0" smtClean="0"/>
          </a:p>
          <a:p>
            <a:pPr>
              <a:buFontTx/>
              <a:buChar char="-"/>
            </a:pPr>
            <a:endParaRPr lang="fr-FR" dirty="0" smtClean="0"/>
          </a:p>
          <a:p>
            <a:pPr>
              <a:buFontTx/>
              <a:buChar char="-"/>
            </a:pPr>
            <a:endParaRPr lang="fr-FR" dirty="0" smtClean="0"/>
          </a:p>
          <a:p>
            <a:pPr>
              <a:buFontTx/>
              <a:buChar char="-"/>
            </a:pPr>
            <a:endParaRPr lang="fr-FR" dirty="0" smtClean="0"/>
          </a:p>
          <a:p>
            <a:pPr marL="109728" indent="0">
              <a:buNone/>
            </a:pPr>
            <a:endParaRPr lang="fr-FR" dirty="0" smtClean="0"/>
          </a:p>
          <a:p>
            <a:pPr>
              <a:buFontTx/>
              <a:buChar char="-"/>
            </a:pPr>
            <a:endParaRPr lang="fr-FR" dirty="0" smtClean="0"/>
          </a:p>
          <a:p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20712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L’accéléromètre ?</a:t>
            </a:r>
            <a:endParaRPr lang="fr-FR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340768"/>
            <a:ext cx="4525962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3356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16778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37120" y="177505"/>
            <a:ext cx="8179296" cy="6563863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fr-FR" sz="40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Sommaire</a:t>
            </a:r>
            <a:endParaRPr lang="fr-FR" sz="59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endParaRPr lang="fr-FR" dirty="0"/>
          </a:p>
          <a:p>
            <a:r>
              <a:rPr lang="fr-FR" sz="2800" dirty="0" err="1" smtClean="0"/>
              <a:t>Strolle’r’us</a:t>
            </a:r>
            <a:endParaRPr lang="fr-FR" sz="2800" dirty="0" smtClean="0"/>
          </a:p>
          <a:p>
            <a:endParaRPr lang="fr-FR" sz="2800" dirty="0" smtClean="0"/>
          </a:p>
          <a:p>
            <a:pPr lvl="1"/>
            <a:r>
              <a:rPr lang="fr-FR" sz="2400" dirty="0" smtClean="0"/>
              <a:t>Contexte et Problématique</a:t>
            </a:r>
          </a:p>
          <a:p>
            <a:pPr lvl="1"/>
            <a:r>
              <a:rPr lang="fr-FR" sz="2400" dirty="0" smtClean="0"/>
              <a:t>Analyse fonctionnelle</a:t>
            </a:r>
          </a:p>
          <a:p>
            <a:pPr lvl="1"/>
            <a:r>
              <a:rPr lang="fr-FR" sz="2400" dirty="0" smtClean="0"/>
              <a:t>Répartition des tâches</a:t>
            </a:r>
          </a:p>
          <a:p>
            <a:pPr lvl="1"/>
            <a:r>
              <a:rPr lang="fr-FR" sz="2400" dirty="0" smtClean="0"/>
              <a:t>Planning Gantt</a:t>
            </a:r>
          </a:p>
          <a:p>
            <a:pPr lvl="1"/>
            <a:r>
              <a:rPr lang="fr-FR" sz="2400" dirty="0" smtClean="0"/>
              <a:t>Liste des composants</a:t>
            </a:r>
          </a:p>
          <a:p>
            <a:pPr lvl="1"/>
            <a:r>
              <a:rPr lang="fr-FR" sz="2400" dirty="0" smtClean="0"/>
              <a:t>Principes physique </a:t>
            </a:r>
          </a:p>
          <a:p>
            <a:pPr lvl="1"/>
            <a:r>
              <a:rPr lang="fr-FR" sz="2400" dirty="0" smtClean="0"/>
              <a:t>Simulations</a:t>
            </a:r>
          </a:p>
          <a:p>
            <a:pPr lvl="1"/>
            <a:r>
              <a:rPr lang="fr-FR" sz="2400" dirty="0" smtClean="0"/>
              <a:t>État d’avancement et perspective de travail</a:t>
            </a:r>
          </a:p>
          <a:p>
            <a:pPr marL="109728" indent="0">
              <a:buNone/>
            </a:pPr>
            <a:endParaRPr lang="fr-FR" sz="2800" dirty="0" smtClean="0"/>
          </a:p>
          <a:p>
            <a:pPr marL="320040" lvl="1" indent="0">
              <a:buNone/>
            </a:pPr>
            <a:endParaRPr lang="fr-FR" sz="2400" dirty="0" smtClean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pPr marL="4572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50903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67019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2"/>
          <p:cNvSpPr txBox="1">
            <a:spLocks/>
          </p:cNvSpPr>
          <p:nvPr/>
        </p:nvSpPr>
        <p:spPr>
          <a:xfrm>
            <a:off x="122808" y="177505"/>
            <a:ext cx="8179296" cy="65638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3600" dirty="0"/>
              <a:t>La </a:t>
            </a:r>
            <a:r>
              <a:rPr lang="fr-FR" sz="3600" dirty="0" err="1" smtClean="0"/>
              <a:t>Strollerus</a:t>
            </a:r>
            <a:endParaRPr lang="fr-FR" sz="3600" dirty="0"/>
          </a:p>
          <a:p>
            <a:pPr lvl="1"/>
            <a:r>
              <a:rPr lang="fr-FR" sz="3200" dirty="0" smtClean="0"/>
              <a:t>Contexte</a:t>
            </a:r>
            <a:endParaRPr lang="fr-FR" sz="3200" dirty="0"/>
          </a:p>
          <a:p>
            <a:pPr marL="45720" indent="0">
              <a:buNone/>
            </a:pPr>
            <a:endParaRPr lang="fr-FR" sz="2800" dirty="0" smtClean="0"/>
          </a:p>
          <a:p>
            <a:r>
              <a:rPr lang="fr-FR" sz="2800" dirty="0" smtClean="0"/>
              <a:t>Poids moyen: 12kg  </a:t>
            </a:r>
          </a:p>
          <a:p>
            <a:endParaRPr lang="fr-FR" dirty="0" smtClean="0"/>
          </a:p>
          <a:p>
            <a:r>
              <a:rPr lang="fr-FR" sz="2800" dirty="0" smtClean="0"/>
              <a:t>Prix entrée de gamme : à partir de 100€</a:t>
            </a:r>
          </a:p>
          <a:p>
            <a:endParaRPr lang="fr-FR" sz="2800" dirty="0" smtClean="0"/>
          </a:p>
          <a:p>
            <a:endParaRPr lang="fr-FR" sz="2800" dirty="0" smtClean="0"/>
          </a:p>
          <a:p>
            <a:endParaRPr lang="fr-FR" sz="2800" dirty="0"/>
          </a:p>
          <a:p>
            <a:r>
              <a:rPr lang="fr-FR" sz="2800" dirty="0" smtClean="0"/>
              <a:t>Prix haut de gamme : jusqu’à 2000€ </a:t>
            </a:r>
          </a:p>
          <a:p>
            <a:pPr marL="45720" indent="0">
              <a:buFont typeface="Wingdings" charset="2"/>
              <a:buNone/>
            </a:pPr>
            <a:endParaRPr lang="fr-FR" dirty="0"/>
          </a:p>
        </p:txBody>
      </p:sp>
      <p:pic>
        <p:nvPicPr>
          <p:cNvPr id="1026" name="Picture 2" descr="C:\Users\hbourely\Desktop\outil-de-poids_318-6182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4489" y="1628800"/>
            <a:ext cx="821085" cy="821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hbourely\Downloads\coins-stack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2628" y="4512873"/>
            <a:ext cx="1029476" cy="1029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hbourely\Downloads\coins-stack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6264" y="2776211"/>
            <a:ext cx="514738" cy="514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hbourely\Downloads\exchange-arrows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345506" y="3421252"/>
            <a:ext cx="1008112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8757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2"/>
          <p:cNvSpPr txBox="1">
            <a:spLocks/>
          </p:cNvSpPr>
          <p:nvPr/>
        </p:nvSpPr>
        <p:spPr>
          <a:xfrm>
            <a:off x="122808" y="177505"/>
            <a:ext cx="8179296" cy="65638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fr-FR" sz="2400" dirty="0" smtClean="0"/>
          </a:p>
          <a:p>
            <a:pPr lvl="1"/>
            <a:r>
              <a:rPr lang="fr-FR" sz="2400" dirty="0" smtClean="0"/>
              <a:t>Problématique : </a:t>
            </a:r>
            <a:endParaRPr lang="fr-FR" sz="2400" dirty="0" smtClean="0"/>
          </a:p>
          <a:p>
            <a:pPr lvl="1"/>
            <a:endParaRPr lang="fr-FR" sz="2400" dirty="0"/>
          </a:p>
          <a:p>
            <a:pPr marL="45720" indent="0">
              <a:buNone/>
            </a:pPr>
            <a:endParaRPr lang="fr-FR" dirty="0" smtClean="0"/>
          </a:p>
          <a:p>
            <a:pPr marL="45720" indent="0">
              <a:buNone/>
            </a:pPr>
            <a:endParaRPr lang="fr-FR" dirty="0"/>
          </a:p>
          <a:p>
            <a:pPr marL="45720" indent="0">
              <a:buNone/>
            </a:pPr>
            <a:endParaRPr lang="fr-FR" dirty="0" smtClean="0"/>
          </a:p>
          <a:p>
            <a:pPr marL="45720" indent="0">
              <a:buNone/>
            </a:pPr>
            <a:endParaRPr lang="fr-FR" dirty="0"/>
          </a:p>
          <a:p>
            <a:pPr marL="45720" indent="0">
              <a:buNone/>
            </a:pPr>
            <a:endParaRPr lang="fr-FR" dirty="0" smtClean="0"/>
          </a:p>
          <a:p>
            <a:pPr marL="45720" indent="0">
              <a:buNone/>
            </a:pPr>
            <a:endParaRPr lang="fr-FR" dirty="0"/>
          </a:p>
          <a:p>
            <a:pPr marL="45720" indent="0">
              <a:buNone/>
            </a:pPr>
            <a:r>
              <a:rPr lang="fr-FR" dirty="0" smtClean="0"/>
              <a:t>Comment améliorer le confort d’une mère et son enfant au quotidien ? </a:t>
            </a:r>
            <a:endParaRPr lang="fr-FR" dirty="0" smtClean="0"/>
          </a:p>
          <a:p>
            <a:endParaRPr lang="fr-FR" dirty="0" smtClean="0"/>
          </a:p>
          <a:p>
            <a:pPr marL="45720" indent="0">
              <a:buFont typeface="Wingdings" charset="2"/>
              <a:buNone/>
            </a:pPr>
            <a:endParaRPr lang="fr-FR" dirty="0"/>
          </a:p>
        </p:txBody>
      </p:sp>
      <p:pic>
        <p:nvPicPr>
          <p:cNvPr id="5" name="Image 4"/>
          <p:cNvPicPr/>
          <p:nvPr/>
        </p:nvPicPr>
        <p:blipFill>
          <a:blip r:embed="rId2"/>
          <a:stretch>
            <a:fillRect/>
          </a:stretch>
        </p:blipFill>
        <p:spPr>
          <a:xfrm>
            <a:off x="3779912" y="620689"/>
            <a:ext cx="2232248" cy="26642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Image 5"/>
          <p:cNvPicPr/>
          <p:nvPr/>
        </p:nvPicPr>
        <p:blipFill>
          <a:blip r:embed="rId3"/>
          <a:stretch>
            <a:fillRect/>
          </a:stretch>
        </p:blipFill>
        <p:spPr>
          <a:xfrm>
            <a:off x="5557614" y="4437112"/>
            <a:ext cx="1152128" cy="20882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91401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2"/>
          <p:cNvSpPr txBox="1">
            <a:spLocks/>
          </p:cNvSpPr>
          <p:nvPr/>
        </p:nvSpPr>
        <p:spPr>
          <a:xfrm>
            <a:off x="122808" y="177505"/>
            <a:ext cx="8179296" cy="65638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fr-FR" sz="2400" dirty="0" smtClean="0"/>
              <a:t>Analyse fonctionnelle </a:t>
            </a: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9889" y="3789040"/>
            <a:ext cx="4277883" cy="2664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48680"/>
            <a:ext cx="7035234" cy="2823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15781"/>
            <a:ext cx="4889351" cy="3657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8603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2"/>
          <p:cNvSpPr txBox="1">
            <a:spLocks/>
          </p:cNvSpPr>
          <p:nvPr/>
        </p:nvSpPr>
        <p:spPr>
          <a:xfrm>
            <a:off x="122808" y="177505"/>
            <a:ext cx="8179296" cy="65638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fr-FR" sz="2400" dirty="0" smtClean="0"/>
          </a:p>
          <a:p>
            <a:pPr lvl="1"/>
            <a:r>
              <a:rPr lang="fr-FR" sz="2400" dirty="0"/>
              <a:t>Proposition</a:t>
            </a:r>
          </a:p>
          <a:p>
            <a:pPr marL="320040" lvl="1" indent="0">
              <a:buNone/>
            </a:pPr>
            <a:endParaRPr lang="fr-FR" sz="2400" dirty="0" smtClean="0"/>
          </a:p>
          <a:p>
            <a:pPr marL="320040" lvl="1" indent="0">
              <a:buNone/>
            </a:pPr>
            <a:endParaRPr lang="fr-FR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258" y="1364779"/>
            <a:ext cx="7200000" cy="2592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 5"/>
          <p:cNvPicPr/>
          <p:nvPr/>
        </p:nvPicPr>
        <p:blipFill>
          <a:blip r:embed="rId3"/>
          <a:stretch>
            <a:fillRect/>
          </a:stretch>
        </p:blipFill>
        <p:spPr>
          <a:xfrm>
            <a:off x="2411760" y="4005064"/>
            <a:ext cx="3730997" cy="2218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367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60801680"/>
              </p:ext>
            </p:extLst>
          </p:nvPr>
        </p:nvGraphicFramePr>
        <p:xfrm>
          <a:off x="899592" y="1124744"/>
          <a:ext cx="7272808" cy="4707815"/>
        </p:xfrm>
        <a:graphic>
          <a:graphicData uri="http://schemas.openxmlformats.org/drawingml/2006/table">
            <a:tbl>
              <a:tblPr firstRow="1" firstCol="1" bandRow="1">
                <a:tableStyleId>{EB9631B5-78F2-41C9-869B-9F39066F8104}</a:tableStyleId>
              </a:tblPr>
              <a:tblGrid>
                <a:gridCol w="1818202"/>
                <a:gridCol w="1818202"/>
                <a:gridCol w="1818202"/>
                <a:gridCol w="1818202"/>
              </a:tblGrid>
              <a:tr h="95612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Membres</a:t>
                      </a:r>
                      <a:endParaRPr lang="fr-F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Spécialités</a:t>
                      </a:r>
                      <a:endParaRPr lang="fr-F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Photos</a:t>
                      </a:r>
                      <a:endParaRPr lang="fr-F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400" kern="1200" dirty="0" smtClean="0">
                          <a:effectLst/>
                        </a:rPr>
                        <a:t>Taches</a:t>
                      </a:r>
                      <a:endParaRPr lang="fr-FR" sz="14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114766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Henri Bourely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fr-FR" sz="1400" dirty="0" smtClean="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 smtClean="0">
                          <a:effectLst/>
                        </a:rPr>
                        <a:t>SIN</a:t>
                      </a:r>
                      <a:endParaRPr lang="fr-F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</a:rPr>
                        <a:t> </a:t>
                      </a:r>
                      <a:endParaRPr lang="fr-F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 smtClean="0">
                          <a:effectLst/>
                        </a:rPr>
                        <a:t>-IHM (Interface Homme</a:t>
                      </a:r>
                      <a:r>
                        <a:rPr lang="fr-FR" sz="1100" baseline="0" dirty="0" smtClean="0">
                          <a:effectLst/>
                        </a:rPr>
                        <a:t> Machine): écran LCD ou Tactile </a:t>
                      </a:r>
                    </a:p>
                    <a:p>
                      <a:pPr marL="171450" indent="-171450">
                        <a:lnSpc>
                          <a:spcPct val="150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fr-FR" sz="1100" baseline="0" dirty="0" smtClean="0">
                          <a:effectLst/>
                        </a:rPr>
                        <a:t>Boutons</a:t>
                      </a:r>
                    </a:p>
                    <a:p>
                      <a:pPr marL="171450" indent="-171450">
                        <a:lnSpc>
                          <a:spcPct val="150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fr-FR" sz="1100" dirty="0" smtClean="0">
                          <a:effectLst/>
                        </a:rPr>
                        <a:t>Détecteur de présence</a:t>
                      </a:r>
                      <a:endParaRPr lang="fr-F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98562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Quentin Martin</a:t>
                      </a:r>
                      <a:endParaRPr lang="fr-F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fr-FR" sz="1400" dirty="0" smtClean="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 smtClean="0">
                          <a:effectLst/>
                        </a:rPr>
                        <a:t>SIN</a:t>
                      </a:r>
                      <a:endParaRPr lang="fr-F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</a:rPr>
                        <a:t> </a:t>
                      </a:r>
                      <a:endParaRPr lang="fr-F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 smtClean="0">
                          <a:effectLst/>
                        </a:rPr>
                        <a:t>- Allumer les feux automatiquement la nuit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 smtClean="0">
                          <a:effectLst/>
                        </a:rPr>
                        <a:t>- Warning si problème</a:t>
                      </a:r>
                      <a:endParaRPr lang="fr-FR" sz="11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98562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Tim Tran Van Ti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fr-FR" sz="1400" dirty="0" smtClean="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 smtClean="0">
                          <a:effectLst/>
                        </a:rPr>
                        <a:t>SIN</a:t>
                      </a:r>
                      <a:endParaRPr lang="fr-F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</a:rPr>
                        <a:t> </a:t>
                      </a:r>
                      <a:endParaRPr lang="fr-F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 smtClean="0">
                          <a:effectLst/>
                        </a:rPr>
                        <a:t>- Mesurer la vitesse de la poussette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 smtClean="0">
                          <a:effectLst/>
                        </a:rPr>
                        <a:t>- gâchette poussette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 smtClean="0">
                          <a:effectLst/>
                        </a:rPr>
                        <a:t>- gyroscope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 smtClean="0">
                          <a:effectLst/>
                        </a:rPr>
                        <a:t>-</a:t>
                      </a:r>
                      <a:r>
                        <a:rPr lang="fr-FR" sz="1100" baseline="0" dirty="0" smtClean="0">
                          <a:effectLst/>
                        </a:rPr>
                        <a:t> </a:t>
                      </a:r>
                      <a:r>
                        <a:rPr lang="fr-FR" sz="1100" dirty="0" smtClean="0">
                          <a:effectLst/>
                        </a:rPr>
                        <a:t>freins </a:t>
                      </a:r>
                      <a:endParaRPr lang="fr-FR" sz="11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Répartition des taches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40274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FR" dirty="0" smtClean="0"/>
              <a:t>Poussette</a:t>
            </a:r>
          </a:p>
          <a:p>
            <a:r>
              <a:rPr lang="fr-FR" dirty="0" smtClean="0"/>
              <a:t>1 </a:t>
            </a:r>
            <a:r>
              <a:rPr lang="fr-FR" dirty="0" smtClean="0"/>
              <a:t>arduino uno : 20€</a:t>
            </a:r>
          </a:p>
          <a:p>
            <a:r>
              <a:rPr lang="fr-FR" dirty="0" smtClean="0"/>
              <a:t>1 </a:t>
            </a:r>
            <a:r>
              <a:rPr lang="fr-FR" dirty="0" smtClean="0"/>
              <a:t>moteur</a:t>
            </a:r>
            <a:r>
              <a:rPr lang="fr-FR" dirty="0" smtClean="0"/>
              <a:t>: 10-30€</a:t>
            </a:r>
          </a:p>
          <a:p>
            <a:r>
              <a:rPr lang="fr-FR" dirty="0" smtClean="0"/>
              <a:t>Câbles: ?</a:t>
            </a:r>
          </a:p>
          <a:p>
            <a:r>
              <a:rPr lang="fr-FR" dirty="0" smtClean="0"/>
              <a:t>Boutons: ?</a:t>
            </a:r>
          </a:p>
          <a:p>
            <a:r>
              <a:rPr lang="fr-FR" dirty="0"/>
              <a:t>B</a:t>
            </a:r>
            <a:r>
              <a:rPr lang="fr-FR" dirty="0" smtClean="0"/>
              <a:t>andeau LED: 10€</a:t>
            </a:r>
          </a:p>
          <a:p>
            <a:r>
              <a:rPr lang="fr-FR" dirty="0" smtClean="0"/>
              <a:t>Ecran LCD: 3€</a:t>
            </a:r>
          </a:p>
          <a:p>
            <a:r>
              <a:rPr lang="fr-FR" dirty="0" smtClean="0"/>
              <a:t>Interrupteur: 1€</a:t>
            </a:r>
          </a:p>
          <a:p>
            <a:r>
              <a:rPr lang="fr-FR" dirty="0" smtClean="0"/>
              <a:t>Batterie(s): 30-60€</a:t>
            </a:r>
          </a:p>
          <a:p>
            <a:r>
              <a:rPr lang="fr-FR" dirty="0" smtClean="0"/>
              <a:t>Accéléromètre GY-61: 3,50</a:t>
            </a:r>
            <a:r>
              <a:rPr lang="fr-FR" dirty="0" smtClean="0"/>
              <a:t>€</a:t>
            </a:r>
          </a:p>
          <a:p>
            <a:r>
              <a:rPr lang="fr-FR" dirty="0" smtClean="0"/>
              <a:t>Photorésistance</a:t>
            </a:r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Liste des composants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94003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Rotonde">
  <a:themeElements>
    <a:clrScheme name="Rotond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Rotond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Rotond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457</TotalTime>
  <Words>206</Words>
  <Application>Microsoft Office PowerPoint</Application>
  <PresentationFormat>Affichage à l'écran (4:3)</PresentationFormat>
  <Paragraphs>112</Paragraphs>
  <Slides>14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15" baseType="lpstr">
      <vt:lpstr>Rotonde</vt:lpstr>
      <vt:lpstr>STROLLERUS      Présentation du Projet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Répartition des taches</vt:lpstr>
      <vt:lpstr>Liste des composants</vt:lpstr>
      <vt:lpstr>Principes physiques</vt:lpstr>
      <vt:lpstr>La photorésistance ?</vt:lpstr>
      <vt:lpstr>Présentation PowerPoint</vt:lpstr>
      <vt:lpstr>L’accéléromètre ?</vt:lpstr>
      <vt:lpstr>Présentation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PoussPoussette      Présentation du Projet</dc:title>
  <dc:creator>tdetolle</dc:creator>
  <cp:lastModifiedBy>hbourely</cp:lastModifiedBy>
  <cp:revision>40</cp:revision>
  <dcterms:created xsi:type="dcterms:W3CDTF">2016-11-08T10:08:25Z</dcterms:created>
  <dcterms:modified xsi:type="dcterms:W3CDTF">2017-01-20T14:29:16Z</dcterms:modified>
</cp:coreProperties>
</file>